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58" r:id="rId7"/>
    <p:sldId id="264" r:id="rId8"/>
    <p:sldId id="353" r:id="rId9"/>
    <p:sldId id="343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4" r:id="rId18"/>
    <p:sldId id="352" r:id="rId19"/>
    <p:sldId id="355" r:id="rId20"/>
    <p:sldId id="374" r:id="rId21"/>
    <p:sldId id="357" r:id="rId22"/>
    <p:sldId id="358" r:id="rId23"/>
    <p:sldId id="356" r:id="rId24"/>
    <p:sldId id="359" r:id="rId25"/>
    <p:sldId id="360" r:id="rId26"/>
    <p:sldId id="367" r:id="rId27"/>
    <p:sldId id="366" r:id="rId28"/>
    <p:sldId id="368" r:id="rId29"/>
    <p:sldId id="381" r:id="rId30"/>
    <p:sldId id="365" r:id="rId31"/>
    <p:sldId id="371" r:id="rId32"/>
    <p:sldId id="364" r:id="rId33"/>
    <p:sldId id="361" r:id="rId34"/>
    <p:sldId id="380" r:id="rId35"/>
    <p:sldId id="379" r:id="rId36"/>
    <p:sldId id="362" r:id="rId37"/>
    <p:sldId id="363" r:id="rId38"/>
    <p:sldId id="372" r:id="rId39"/>
    <p:sldId id="369" r:id="rId40"/>
    <p:sldId id="375" r:id="rId41"/>
    <p:sldId id="376" r:id="rId42"/>
    <p:sldId id="373" r:id="rId43"/>
    <p:sldId id="378" r:id="rId44"/>
    <p:sldId id="370" r:id="rId45"/>
    <p:sldId id="377" r:id="rId46"/>
    <p:sldId id="303" r:id="rId47"/>
    <p:sldId id="300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Montserrat Medium" panose="000006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hnFERL6JO3SNkHmCL0b8eARD/L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ja Cankar" initials="MC" lastIdx="2" clrIdx="0">
    <p:extLst>
      <p:ext uri="{19B8F6BF-5375-455C-9EA6-DF929625EA0E}">
        <p15:presenceInfo xmlns:p15="http://schemas.microsoft.com/office/powerpoint/2012/main" userId="S::matija.cankar@xlab.si::9235cc16-8888-4716-90ae-e1244a5752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482A0-6E3B-059C-2699-BA39E3BAC2C9}" v="213" dt="2022-11-17T16:22:51.951"/>
    <p1510:client id="{EE5B6436-68C0-4909-8387-E287B3F71940}" v="247" dt="2022-11-17T16:06:2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12.fntdata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ja Cankar" userId="9235cc16-8888-4716-90ae-e1244a57527a" providerId="ADAL" clId="{EE5B6436-68C0-4909-8387-E287B3F71940}"/>
    <pc:docChg chg="undo redo custSel addSld delSld modSld sldOrd">
      <pc:chgData name="Matija Cankar" userId="9235cc16-8888-4716-90ae-e1244a57527a" providerId="ADAL" clId="{EE5B6436-68C0-4909-8387-E287B3F71940}" dt="2022-11-17T16:06:24.765" v="4919" actId="313"/>
      <pc:docMkLst>
        <pc:docMk/>
      </pc:docMkLst>
      <pc:sldChg chg="modSp mod">
        <pc:chgData name="Matija Cankar" userId="9235cc16-8888-4716-90ae-e1244a57527a" providerId="ADAL" clId="{EE5B6436-68C0-4909-8387-E287B3F71940}" dt="2022-11-17T15:58:21.926" v="4866" actId="20577"/>
        <pc:sldMkLst>
          <pc:docMk/>
          <pc:sldMk cId="0" sldId="256"/>
        </pc:sldMkLst>
        <pc:spChg chg="mod">
          <ac:chgData name="Matija Cankar" userId="9235cc16-8888-4716-90ae-e1244a57527a" providerId="ADAL" clId="{EE5B6436-68C0-4909-8387-E287B3F71940}" dt="2022-11-17T10:15:43.622" v="3992" actId="1392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Matija Cankar" userId="9235cc16-8888-4716-90ae-e1244a57527a" providerId="ADAL" clId="{EE5B6436-68C0-4909-8387-E287B3F71940}" dt="2022-11-17T15:58:21.926" v="4866" actId="20577"/>
          <ac:spMkLst>
            <pc:docMk/>
            <pc:sldMk cId="0" sldId="256"/>
            <ac:spMk id="35" creationId="{00000000-0000-0000-0000-000000000000}"/>
          </ac:spMkLst>
        </pc:spChg>
        <pc:picChg chg="mod">
          <ac:chgData name="Matija Cankar" userId="9235cc16-8888-4716-90ae-e1244a57527a" providerId="ADAL" clId="{EE5B6436-68C0-4909-8387-E287B3F71940}" dt="2022-11-17T10:15:26.459" v="3982" actId="1076"/>
          <ac:picMkLst>
            <pc:docMk/>
            <pc:sldMk cId="0" sldId="256"/>
            <ac:picMk id="37" creationId="{00000000-0000-0000-0000-000000000000}"/>
          </ac:picMkLst>
        </pc:picChg>
      </pc:sldChg>
      <pc:sldChg chg="modSp mod">
        <pc:chgData name="Matija Cankar" userId="9235cc16-8888-4716-90ae-e1244a57527a" providerId="ADAL" clId="{EE5B6436-68C0-4909-8387-E287B3F71940}" dt="2022-11-16T11:10:01.287" v="2207" actId="20577"/>
        <pc:sldMkLst>
          <pc:docMk/>
          <pc:sldMk cId="0" sldId="257"/>
        </pc:sldMkLst>
        <pc:spChg chg="mod">
          <ac:chgData name="Matija Cankar" userId="9235cc16-8888-4716-90ae-e1244a57527a" providerId="ADAL" clId="{EE5B6436-68C0-4909-8387-E287B3F71940}" dt="2022-11-16T11:10:01.287" v="2207" actId="20577"/>
          <ac:spMkLst>
            <pc:docMk/>
            <pc:sldMk cId="0" sldId="257"/>
            <ac:spMk id="45" creationId="{00000000-0000-0000-0000-000000000000}"/>
          </ac:spMkLst>
        </pc:spChg>
      </pc:sldChg>
      <pc:sldChg chg="addSp delSp modSp mod">
        <pc:chgData name="Matija Cankar" userId="9235cc16-8888-4716-90ae-e1244a57527a" providerId="ADAL" clId="{EE5B6436-68C0-4909-8387-E287B3F71940}" dt="2022-11-17T14:23:32.811" v="4519" actId="1076"/>
        <pc:sldMkLst>
          <pc:docMk/>
          <pc:sldMk cId="0" sldId="258"/>
        </pc:sldMkLst>
        <pc:spChg chg="mod">
          <ac:chgData name="Matija Cankar" userId="9235cc16-8888-4716-90ae-e1244a57527a" providerId="ADAL" clId="{EE5B6436-68C0-4909-8387-E287B3F71940}" dt="2022-11-17T10:22:21.909" v="4167" actId="20577"/>
          <ac:spMkLst>
            <pc:docMk/>
            <pc:sldMk cId="0" sldId="258"/>
            <ac:spMk id="52" creationId="{00000000-0000-0000-0000-000000000000}"/>
          </ac:spMkLst>
        </pc:spChg>
        <pc:picChg chg="add mod">
          <ac:chgData name="Matija Cankar" userId="9235cc16-8888-4716-90ae-e1244a57527a" providerId="ADAL" clId="{EE5B6436-68C0-4909-8387-E287B3F71940}" dt="2022-11-17T10:18:32.698" v="4024" actId="1076"/>
          <ac:picMkLst>
            <pc:docMk/>
            <pc:sldMk cId="0" sldId="258"/>
            <ac:picMk id="3" creationId="{0DFA415D-1D77-2A00-4AE6-824B3F5AD372}"/>
          </ac:picMkLst>
        </pc:picChg>
        <pc:picChg chg="add mod">
          <ac:chgData name="Matija Cankar" userId="9235cc16-8888-4716-90ae-e1244a57527a" providerId="ADAL" clId="{EE5B6436-68C0-4909-8387-E287B3F71940}" dt="2022-11-17T10:20:06.299" v="4036" actId="1076"/>
          <ac:picMkLst>
            <pc:docMk/>
            <pc:sldMk cId="0" sldId="258"/>
            <ac:picMk id="5" creationId="{02663675-860D-FFCC-D478-5BCFEAE78932}"/>
          </ac:picMkLst>
        </pc:picChg>
        <pc:picChg chg="add mod">
          <ac:chgData name="Matija Cankar" userId="9235cc16-8888-4716-90ae-e1244a57527a" providerId="ADAL" clId="{EE5B6436-68C0-4909-8387-E287B3F71940}" dt="2022-11-17T10:20:08.674" v="4037" actId="1076"/>
          <ac:picMkLst>
            <pc:docMk/>
            <pc:sldMk cId="0" sldId="258"/>
            <ac:picMk id="7" creationId="{FB1BA098-2FDD-4AAD-B7DE-32996E3817F6}"/>
          </ac:picMkLst>
        </pc:picChg>
        <pc:picChg chg="add mod">
          <ac:chgData name="Matija Cankar" userId="9235cc16-8888-4716-90ae-e1244a57527a" providerId="ADAL" clId="{EE5B6436-68C0-4909-8387-E287B3F71940}" dt="2022-11-17T10:18:15.330" v="4019" actId="1076"/>
          <ac:picMkLst>
            <pc:docMk/>
            <pc:sldMk cId="0" sldId="258"/>
            <ac:picMk id="9" creationId="{1D4EAEF3-101F-4EDC-867E-6583F54EAA90}"/>
          </ac:picMkLst>
        </pc:picChg>
        <pc:picChg chg="add mod">
          <ac:chgData name="Matija Cankar" userId="9235cc16-8888-4716-90ae-e1244a57527a" providerId="ADAL" clId="{EE5B6436-68C0-4909-8387-E287B3F71940}" dt="2022-11-17T10:20:11.931" v="4038" actId="1076"/>
          <ac:picMkLst>
            <pc:docMk/>
            <pc:sldMk cId="0" sldId="258"/>
            <ac:picMk id="11" creationId="{55DE1CA5-D2D2-8CC5-F7DC-7C409BDAEC14}"/>
          </ac:picMkLst>
        </pc:picChg>
        <pc:picChg chg="add del mod">
          <ac:chgData name="Matija Cankar" userId="9235cc16-8888-4716-90ae-e1244a57527a" providerId="ADAL" clId="{EE5B6436-68C0-4909-8387-E287B3F71940}" dt="2022-11-17T14:13:21.380" v="4485" actId="478"/>
          <ac:picMkLst>
            <pc:docMk/>
            <pc:sldMk cId="0" sldId="258"/>
            <ac:picMk id="13" creationId="{ACFE0041-C02B-1FA1-A728-2243713BB7AD}"/>
          </ac:picMkLst>
        </pc:picChg>
        <pc:picChg chg="add mod">
          <ac:chgData name="Matija Cankar" userId="9235cc16-8888-4716-90ae-e1244a57527a" providerId="ADAL" clId="{EE5B6436-68C0-4909-8387-E287B3F71940}" dt="2022-11-17T14:23:32.811" v="4519" actId="1076"/>
          <ac:picMkLst>
            <pc:docMk/>
            <pc:sldMk cId="0" sldId="258"/>
            <ac:picMk id="15" creationId="{30BDA824-9DB9-18C2-1194-532366CB88E1}"/>
          </ac:picMkLst>
        </pc:picChg>
        <pc:picChg chg="mod">
          <ac:chgData name="Matija Cankar" userId="9235cc16-8888-4716-90ae-e1244a57527a" providerId="ADAL" clId="{EE5B6436-68C0-4909-8387-E287B3F71940}" dt="2022-11-17T10:19:47.517" v="4031" actId="1076"/>
          <ac:picMkLst>
            <pc:docMk/>
            <pc:sldMk cId="0" sldId="258"/>
            <ac:picMk id="57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8:06.411" v="4016" actId="478"/>
          <ac:picMkLst>
            <pc:docMk/>
            <pc:sldMk cId="0" sldId="258"/>
            <ac:picMk id="60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9:49.251" v="4032" actId="478"/>
          <ac:picMkLst>
            <pc:docMk/>
            <pc:sldMk cId="0" sldId="258"/>
            <ac:picMk id="61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8:23.531" v="4021" actId="478"/>
          <ac:picMkLst>
            <pc:docMk/>
            <pc:sldMk cId="0" sldId="258"/>
            <ac:picMk id="62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6:40.491" v="4000" actId="478"/>
          <ac:picMkLst>
            <pc:docMk/>
            <pc:sldMk cId="0" sldId="258"/>
            <ac:picMk id="63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6:38.211" v="3999" actId="478"/>
          <ac:picMkLst>
            <pc:docMk/>
            <pc:sldMk cId="0" sldId="258"/>
            <ac:picMk id="64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7T10:18:18.604" v="4020" actId="478"/>
          <ac:picMkLst>
            <pc:docMk/>
            <pc:sldMk cId="0" sldId="258"/>
            <ac:picMk id="65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6T10:58:23.713" v="1955" actId="478"/>
          <ac:picMkLst>
            <pc:docMk/>
            <pc:sldMk cId="0" sldId="258"/>
            <ac:picMk id="66" creationId="{00000000-0000-0000-0000-000000000000}"/>
          </ac:picMkLst>
        </pc:picChg>
        <pc:picChg chg="del">
          <ac:chgData name="Matija Cankar" userId="9235cc16-8888-4716-90ae-e1244a57527a" providerId="ADAL" clId="{EE5B6436-68C0-4909-8387-E287B3F71940}" dt="2022-11-16T10:58:22.863" v="1954" actId="478"/>
          <ac:picMkLst>
            <pc:docMk/>
            <pc:sldMk cId="0" sldId="258"/>
            <ac:picMk id="67" creationId="{00000000-0000-0000-0000-000000000000}"/>
          </ac:picMkLst>
        </pc:picChg>
      </pc:sldChg>
      <pc:sldChg chg="modSp mod">
        <pc:chgData name="Matija Cankar" userId="9235cc16-8888-4716-90ae-e1244a57527a" providerId="ADAL" clId="{EE5B6436-68C0-4909-8387-E287B3F71940}" dt="2022-11-17T14:26:45.361" v="4659" actId="20577"/>
        <pc:sldMkLst>
          <pc:docMk/>
          <pc:sldMk cId="0" sldId="303"/>
        </pc:sldMkLst>
        <pc:spChg chg="mod">
          <ac:chgData name="Matija Cankar" userId="9235cc16-8888-4716-90ae-e1244a57527a" providerId="ADAL" clId="{EE5B6436-68C0-4909-8387-E287B3F71940}" dt="2022-11-17T14:26:45.361" v="4659" actId="20577"/>
          <ac:spMkLst>
            <pc:docMk/>
            <pc:sldMk cId="0" sldId="303"/>
            <ac:spMk id="578" creationId="{00000000-0000-0000-0000-000000000000}"/>
          </ac:spMkLst>
        </pc:spChg>
      </pc:sldChg>
      <pc:sldChg chg="del">
        <pc:chgData name="Matija Cankar" userId="9235cc16-8888-4716-90ae-e1244a57527a" providerId="ADAL" clId="{EE5B6436-68C0-4909-8387-E287B3F71940}" dt="2022-11-16T11:11:08.748" v="2208" actId="2696"/>
        <pc:sldMkLst>
          <pc:docMk/>
          <pc:sldMk cId="621622571" sldId="344"/>
        </pc:sldMkLst>
      </pc:sldChg>
      <pc:sldChg chg="modSp mod">
        <pc:chgData name="Matija Cankar" userId="9235cc16-8888-4716-90ae-e1244a57527a" providerId="ADAL" clId="{EE5B6436-68C0-4909-8387-E287B3F71940}" dt="2022-11-17T14:16:59.154" v="4512" actId="14100"/>
        <pc:sldMkLst>
          <pc:docMk/>
          <pc:sldMk cId="950735174" sldId="347"/>
        </pc:sldMkLst>
        <pc:picChg chg="mod">
          <ac:chgData name="Matija Cankar" userId="9235cc16-8888-4716-90ae-e1244a57527a" providerId="ADAL" clId="{EE5B6436-68C0-4909-8387-E287B3F71940}" dt="2022-11-17T14:16:59.154" v="4512" actId="14100"/>
          <ac:picMkLst>
            <pc:docMk/>
            <pc:sldMk cId="950735174" sldId="347"/>
            <ac:picMk id="4" creationId="{6903B29D-58E2-4375-855D-3B4792A2FBF9}"/>
          </ac:picMkLst>
        </pc:picChg>
      </pc:sldChg>
      <pc:sldChg chg="modSp mod">
        <pc:chgData name="Matija Cankar" userId="9235cc16-8888-4716-90ae-e1244a57527a" providerId="ADAL" clId="{EE5B6436-68C0-4909-8387-E287B3F71940}" dt="2022-11-17T15:49:05.134" v="4726" actId="20577"/>
        <pc:sldMkLst>
          <pc:docMk/>
          <pc:sldMk cId="255207454" sldId="352"/>
        </pc:sldMkLst>
        <pc:spChg chg="mod">
          <ac:chgData name="Matija Cankar" userId="9235cc16-8888-4716-90ae-e1244a57527a" providerId="ADAL" clId="{EE5B6436-68C0-4909-8387-E287B3F71940}" dt="2022-11-17T15:49:05.134" v="4726" actId="20577"/>
          <ac:spMkLst>
            <pc:docMk/>
            <pc:sldMk cId="255207454" sldId="352"/>
            <ac:spMk id="3" creationId="{A88B0A13-1123-1315-C5F8-619E42C8AC8D}"/>
          </ac:spMkLst>
        </pc:spChg>
      </pc:sldChg>
      <pc:sldChg chg="modSp mod">
        <pc:chgData name="Matija Cankar" userId="9235cc16-8888-4716-90ae-e1244a57527a" providerId="ADAL" clId="{EE5B6436-68C0-4909-8387-E287B3F71940}" dt="2022-11-16T11:13:51.543" v="2233" actId="1038"/>
        <pc:sldMkLst>
          <pc:docMk/>
          <pc:sldMk cId="1054905480" sldId="355"/>
        </pc:sldMkLst>
        <pc:picChg chg="mod modCrop">
          <ac:chgData name="Matija Cankar" userId="9235cc16-8888-4716-90ae-e1244a57527a" providerId="ADAL" clId="{EE5B6436-68C0-4909-8387-E287B3F71940}" dt="2022-11-16T11:13:51.543" v="2233" actId="1038"/>
          <ac:picMkLst>
            <pc:docMk/>
            <pc:sldMk cId="1054905480" sldId="355"/>
            <ac:picMk id="4" creationId="{A7F683CE-8817-F030-4ADB-6E3636A1F15D}"/>
          </ac:picMkLst>
        </pc:picChg>
      </pc:sldChg>
      <pc:sldChg chg="modSp mod">
        <pc:chgData name="Matija Cankar" userId="9235cc16-8888-4716-90ae-e1244a57527a" providerId="ADAL" clId="{EE5B6436-68C0-4909-8387-E287B3F71940}" dt="2022-11-17T15:50:21.047" v="4736" actId="20577"/>
        <pc:sldMkLst>
          <pc:docMk/>
          <pc:sldMk cId="4237159173" sldId="358"/>
        </pc:sldMkLst>
        <pc:spChg chg="mod">
          <ac:chgData name="Matija Cankar" userId="9235cc16-8888-4716-90ae-e1244a57527a" providerId="ADAL" clId="{EE5B6436-68C0-4909-8387-E287B3F71940}" dt="2022-11-15T13:07:58.869" v="435" actId="20577"/>
          <ac:spMkLst>
            <pc:docMk/>
            <pc:sldMk cId="4237159173" sldId="358"/>
            <ac:spMk id="2" creationId="{8F305ADE-08A6-D590-26EC-F1E7560A73DE}"/>
          </ac:spMkLst>
        </pc:spChg>
        <pc:spChg chg="mod">
          <ac:chgData name="Matija Cankar" userId="9235cc16-8888-4716-90ae-e1244a57527a" providerId="ADAL" clId="{EE5B6436-68C0-4909-8387-E287B3F71940}" dt="2022-11-17T15:50:21.047" v="4736" actId="20577"/>
          <ac:spMkLst>
            <pc:docMk/>
            <pc:sldMk cId="4237159173" sldId="358"/>
            <ac:spMk id="3" creationId="{A88B0A13-1123-1315-C5F8-619E42C8AC8D}"/>
          </ac:spMkLst>
        </pc:spChg>
      </pc:sldChg>
      <pc:sldChg chg="addSp modSp mod">
        <pc:chgData name="Matija Cankar" userId="9235cc16-8888-4716-90ae-e1244a57527a" providerId="ADAL" clId="{EE5B6436-68C0-4909-8387-E287B3F71940}" dt="2022-11-16T12:29:52.288" v="2539" actId="14100"/>
        <pc:sldMkLst>
          <pc:docMk/>
          <pc:sldMk cId="3711102466" sldId="359"/>
        </pc:sldMkLst>
        <pc:spChg chg="add mod">
          <ac:chgData name="Matija Cankar" userId="9235cc16-8888-4716-90ae-e1244a57527a" providerId="ADAL" clId="{EE5B6436-68C0-4909-8387-E287B3F71940}" dt="2022-11-16T12:29:52.288" v="2539" actId="14100"/>
          <ac:spMkLst>
            <pc:docMk/>
            <pc:sldMk cId="3711102466" sldId="359"/>
            <ac:spMk id="6" creationId="{D7045F31-C780-DA70-A6F8-FB79A1A80A6A}"/>
          </ac:spMkLst>
        </pc:spChg>
      </pc:sldChg>
      <pc:sldChg chg="modSp mod">
        <pc:chgData name="Matija Cankar" userId="9235cc16-8888-4716-90ae-e1244a57527a" providerId="ADAL" clId="{EE5B6436-68C0-4909-8387-E287B3F71940}" dt="2022-11-17T10:28:00.011" v="4213" actId="20577"/>
        <pc:sldMkLst>
          <pc:docMk/>
          <pc:sldMk cId="1189334778" sldId="360"/>
        </pc:sldMkLst>
        <pc:spChg chg="mod">
          <ac:chgData name="Matija Cankar" userId="9235cc16-8888-4716-90ae-e1244a57527a" providerId="ADAL" clId="{EE5B6436-68C0-4909-8387-E287B3F71940}" dt="2022-11-17T10:28:00.011" v="4213" actId="20577"/>
          <ac:spMkLst>
            <pc:docMk/>
            <pc:sldMk cId="1189334778" sldId="360"/>
            <ac:spMk id="3" creationId="{BDCA99A3-E528-6273-A9B0-2A9FA0188592}"/>
          </ac:spMkLst>
        </pc:spChg>
      </pc:sldChg>
      <pc:sldChg chg="addSp modSp mod">
        <pc:chgData name="Matija Cankar" userId="9235cc16-8888-4716-90ae-e1244a57527a" providerId="ADAL" clId="{EE5B6436-68C0-4909-8387-E287B3F71940}" dt="2022-11-17T14:12:22.849" v="4482" actId="20577"/>
        <pc:sldMkLst>
          <pc:docMk/>
          <pc:sldMk cId="4144352588" sldId="361"/>
        </pc:sldMkLst>
        <pc:spChg chg="mod">
          <ac:chgData name="Matija Cankar" userId="9235cc16-8888-4716-90ae-e1244a57527a" providerId="ADAL" clId="{EE5B6436-68C0-4909-8387-E287B3F71940}" dt="2022-11-15T13:17:43.921" v="771" actId="20577"/>
          <ac:spMkLst>
            <pc:docMk/>
            <pc:sldMk cId="4144352588" sldId="361"/>
            <ac:spMk id="2" creationId="{5E295A1F-9615-784A-63EE-49E668885EAF}"/>
          </ac:spMkLst>
        </pc:spChg>
        <pc:spChg chg="mod">
          <ac:chgData name="Matija Cankar" userId="9235cc16-8888-4716-90ae-e1244a57527a" providerId="ADAL" clId="{EE5B6436-68C0-4909-8387-E287B3F71940}" dt="2022-11-17T14:12:22.849" v="4482" actId="20577"/>
          <ac:spMkLst>
            <pc:docMk/>
            <pc:sldMk cId="4144352588" sldId="361"/>
            <ac:spMk id="3" creationId="{3E562B81-05FE-1777-B7F3-27EEB8A134A7}"/>
          </ac:spMkLst>
        </pc:spChg>
        <pc:spChg chg="add mod">
          <ac:chgData name="Matija Cankar" userId="9235cc16-8888-4716-90ae-e1244a57527a" providerId="ADAL" clId="{EE5B6436-68C0-4909-8387-E287B3F71940}" dt="2022-11-17T14:11:55.338" v="4449" actId="6549"/>
          <ac:spMkLst>
            <pc:docMk/>
            <pc:sldMk cId="4144352588" sldId="361"/>
            <ac:spMk id="4" creationId="{6A7D0332-770D-A256-8FF3-9914F1035F6D}"/>
          </ac:spMkLst>
        </pc:spChg>
      </pc:sldChg>
      <pc:sldChg chg="addSp modSp mod">
        <pc:chgData name="Matija Cankar" userId="9235cc16-8888-4716-90ae-e1244a57527a" providerId="ADAL" clId="{EE5B6436-68C0-4909-8387-E287B3F71940}" dt="2022-11-16T11:07:02.226" v="2190" actId="20577"/>
        <pc:sldMkLst>
          <pc:docMk/>
          <pc:sldMk cId="2809986954" sldId="362"/>
        </pc:sldMkLst>
        <pc:spChg chg="mod">
          <ac:chgData name="Matija Cankar" userId="9235cc16-8888-4716-90ae-e1244a57527a" providerId="ADAL" clId="{EE5B6436-68C0-4909-8387-E287B3F71940}" dt="2022-11-15T13:18:53.339" v="885" actId="20577"/>
          <ac:spMkLst>
            <pc:docMk/>
            <pc:sldMk cId="2809986954" sldId="362"/>
            <ac:spMk id="2" creationId="{3D253521-78F5-1C1F-F1CF-8757ECEF7553}"/>
          </ac:spMkLst>
        </pc:spChg>
        <pc:spChg chg="mod">
          <ac:chgData name="Matija Cankar" userId="9235cc16-8888-4716-90ae-e1244a57527a" providerId="ADAL" clId="{EE5B6436-68C0-4909-8387-E287B3F71940}" dt="2022-11-16T11:07:02.226" v="2190" actId="20577"/>
          <ac:spMkLst>
            <pc:docMk/>
            <pc:sldMk cId="2809986954" sldId="362"/>
            <ac:spMk id="3" creationId="{451425E2-1382-947D-E864-7E048E06B617}"/>
          </ac:spMkLst>
        </pc:spChg>
        <pc:picChg chg="add mod">
          <ac:chgData name="Matija Cankar" userId="9235cc16-8888-4716-90ae-e1244a57527a" providerId="ADAL" clId="{EE5B6436-68C0-4909-8387-E287B3F71940}" dt="2022-11-15T13:19:57.825" v="892" actId="1076"/>
          <ac:picMkLst>
            <pc:docMk/>
            <pc:sldMk cId="2809986954" sldId="362"/>
            <ac:picMk id="5" creationId="{F431C6AE-703B-2BA2-E110-D10883530EDC}"/>
          </ac:picMkLst>
        </pc:picChg>
      </pc:sldChg>
      <pc:sldChg chg="modSp mod">
        <pc:chgData name="Matija Cankar" userId="9235cc16-8888-4716-90ae-e1244a57527a" providerId="ADAL" clId="{EE5B6436-68C0-4909-8387-E287B3F71940}" dt="2022-11-16T11:03:47.610" v="2021" actId="20577"/>
        <pc:sldMkLst>
          <pc:docMk/>
          <pc:sldMk cId="1022831313" sldId="363"/>
        </pc:sldMkLst>
        <pc:spChg chg="mod">
          <ac:chgData name="Matija Cankar" userId="9235cc16-8888-4716-90ae-e1244a57527a" providerId="ADAL" clId="{EE5B6436-68C0-4909-8387-E287B3F71940}" dt="2022-11-15T13:34:05.514" v="953" actId="20577"/>
          <ac:spMkLst>
            <pc:docMk/>
            <pc:sldMk cId="1022831313" sldId="363"/>
            <ac:spMk id="2" creationId="{86B8A546-BC6D-7B35-05CF-1C36E3B60DB1}"/>
          </ac:spMkLst>
        </pc:spChg>
        <pc:spChg chg="mod">
          <ac:chgData name="Matija Cankar" userId="9235cc16-8888-4716-90ae-e1244a57527a" providerId="ADAL" clId="{EE5B6436-68C0-4909-8387-E287B3F71940}" dt="2022-11-16T11:03:47.610" v="2021" actId="20577"/>
          <ac:spMkLst>
            <pc:docMk/>
            <pc:sldMk cId="1022831313" sldId="363"/>
            <ac:spMk id="3" creationId="{9E110F05-EBB7-A0ED-792F-0A8836D7F5DD}"/>
          </ac:spMkLst>
        </pc:spChg>
      </pc:sldChg>
      <pc:sldChg chg="add del">
        <pc:chgData name="Matija Cankar" userId="9235cc16-8888-4716-90ae-e1244a57527a" providerId="ADAL" clId="{EE5B6436-68C0-4909-8387-E287B3F71940}" dt="2022-11-15T08:27:47.619" v="3"/>
        <pc:sldMkLst>
          <pc:docMk/>
          <pc:sldMk cId="1012737622" sldId="364"/>
        </pc:sldMkLst>
      </pc:sldChg>
      <pc:sldChg chg="add del">
        <pc:chgData name="Matija Cankar" userId="9235cc16-8888-4716-90ae-e1244a57527a" providerId="ADAL" clId="{EE5B6436-68C0-4909-8387-E287B3F71940}" dt="2022-11-15T08:27:44.521" v="1"/>
        <pc:sldMkLst>
          <pc:docMk/>
          <pc:sldMk cId="1758225811" sldId="364"/>
        </pc:sldMkLst>
      </pc:sldChg>
      <pc:sldChg chg="modSp add mod ord">
        <pc:chgData name="Matija Cankar" userId="9235cc16-8888-4716-90ae-e1244a57527a" providerId="ADAL" clId="{EE5B6436-68C0-4909-8387-E287B3F71940}" dt="2022-11-17T10:33:04.058" v="4353" actId="14100"/>
        <pc:sldMkLst>
          <pc:docMk/>
          <pc:sldMk cId="2838648707" sldId="364"/>
        </pc:sldMkLst>
        <pc:spChg chg="mod">
          <ac:chgData name="Matija Cankar" userId="9235cc16-8888-4716-90ae-e1244a57527a" providerId="ADAL" clId="{EE5B6436-68C0-4909-8387-E287B3F71940}" dt="2022-11-17T10:33:04.058" v="4353" actId="14100"/>
          <ac:spMkLst>
            <pc:docMk/>
            <pc:sldMk cId="2838648707" sldId="364"/>
            <ac:spMk id="2" creationId="{B51DD879-CA93-2D92-E10A-E7785A8AF8A3}"/>
          </ac:spMkLst>
        </pc:spChg>
      </pc:sldChg>
      <pc:sldChg chg="addSp delSp modSp add mod ord">
        <pc:chgData name="Matija Cankar" userId="9235cc16-8888-4716-90ae-e1244a57527a" providerId="ADAL" clId="{EE5B6436-68C0-4909-8387-E287B3F71940}" dt="2022-11-15T13:42:52.490" v="1171" actId="6549"/>
        <pc:sldMkLst>
          <pc:docMk/>
          <pc:sldMk cId="2705726369" sldId="365"/>
        </pc:sldMkLst>
        <pc:spChg chg="mod">
          <ac:chgData name="Matija Cankar" userId="9235cc16-8888-4716-90ae-e1244a57527a" providerId="ADAL" clId="{EE5B6436-68C0-4909-8387-E287B3F71940}" dt="2022-11-15T13:42:52.490" v="1171" actId="6549"/>
          <ac:spMkLst>
            <pc:docMk/>
            <pc:sldMk cId="2705726369" sldId="365"/>
            <ac:spMk id="122" creationId="{00000000-0000-0000-0000-000000000000}"/>
          </ac:spMkLst>
        </pc:spChg>
        <pc:graphicFrameChg chg="add del mod">
          <ac:chgData name="Matija Cankar" userId="9235cc16-8888-4716-90ae-e1244a57527a" providerId="ADAL" clId="{EE5B6436-68C0-4909-8387-E287B3F71940}" dt="2022-11-15T08:32:40.676" v="27"/>
          <ac:graphicFrameMkLst>
            <pc:docMk/>
            <pc:sldMk cId="2705726369" sldId="365"/>
            <ac:graphicFrameMk id="2" creationId="{ACC57011-CA64-4329-9A3A-00CA00306F50}"/>
          </ac:graphicFrameMkLst>
        </pc:graphicFrameChg>
      </pc:sldChg>
      <pc:sldChg chg="modSp add mod ord">
        <pc:chgData name="Matija Cankar" userId="9235cc16-8888-4716-90ae-e1244a57527a" providerId="ADAL" clId="{EE5B6436-68C0-4909-8387-E287B3F71940}" dt="2022-11-15T13:03:11.811" v="104" actId="6549"/>
        <pc:sldMkLst>
          <pc:docMk/>
          <pc:sldMk cId="763572009" sldId="366"/>
        </pc:sldMkLst>
        <pc:spChg chg="mod">
          <ac:chgData name="Matija Cankar" userId="9235cc16-8888-4716-90ae-e1244a57527a" providerId="ADAL" clId="{EE5B6436-68C0-4909-8387-E287B3F71940}" dt="2022-11-15T13:03:11.811" v="104" actId="6549"/>
          <ac:spMkLst>
            <pc:docMk/>
            <pc:sldMk cId="763572009" sldId="366"/>
            <ac:spMk id="2" creationId="{B51DD879-CA93-2D92-E10A-E7785A8AF8A3}"/>
          </ac:spMkLst>
        </pc:spChg>
      </pc:sldChg>
      <pc:sldChg chg="modSp add mod ord">
        <pc:chgData name="Matija Cankar" userId="9235cc16-8888-4716-90ae-e1244a57527a" providerId="ADAL" clId="{EE5B6436-68C0-4909-8387-E287B3F71940}" dt="2022-11-17T15:52:45.816" v="4829" actId="20577"/>
        <pc:sldMkLst>
          <pc:docMk/>
          <pc:sldMk cId="3591010361" sldId="367"/>
        </pc:sldMkLst>
        <pc:spChg chg="mod">
          <ac:chgData name="Matija Cankar" userId="9235cc16-8888-4716-90ae-e1244a57527a" providerId="ADAL" clId="{EE5B6436-68C0-4909-8387-E287B3F71940}" dt="2022-11-17T15:52:24.791" v="4782" actId="20577"/>
          <ac:spMkLst>
            <pc:docMk/>
            <pc:sldMk cId="3591010361" sldId="367"/>
            <ac:spMk id="2" creationId="{2A2B29DD-3A2C-D1F6-E27E-2C6DC2EE5069}"/>
          </ac:spMkLst>
        </pc:spChg>
        <pc:spChg chg="mod">
          <ac:chgData name="Matija Cankar" userId="9235cc16-8888-4716-90ae-e1244a57527a" providerId="ADAL" clId="{EE5B6436-68C0-4909-8387-E287B3F71940}" dt="2022-11-17T15:52:45.816" v="4829" actId="20577"/>
          <ac:spMkLst>
            <pc:docMk/>
            <pc:sldMk cId="3591010361" sldId="367"/>
            <ac:spMk id="3" creationId="{BDCA99A3-E528-6273-A9B0-2A9FA0188592}"/>
          </ac:spMkLst>
        </pc:spChg>
      </pc:sldChg>
      <pc:sldChg chg="modSp new mod ord">
        <pc:chgData name="Matija Cankar" userId="9235cc16-8888-4716-90ae-e1244a57527a" providerId="ADAL" clId="{EE5B6436-68C0-4909-8387-E287B3F71940}" dt="2022-11-17T15:53:23.950" v="4854" actId="20577"/>
        <pc:sldMkLst>
          <pc:docMk/>
          <pc:sldMk cId="954738609" sldId="368"/>
        </pc:sldMkLst>
        <pc:spChg chg="mod">
          <ac:chgData name="Matija Cankar" userId="9235cc16-8888-4716-90ae-e1244a57527a" providerId="ADAL" clId="{EE5B6436-68C0-4909-8387-E287B3F71940}" dt="2022-11-17T10:29:29.796" v="4232" actId="20577"/>
          <ac:spMkLst>
            <pc:docMk/>
            <pc:sldMk cId="954738609" sldId="368"/>
            <ac:spMk id="2" creationId="{800DD23F-34FB-20D2-B6AC-169C793992ED}"/>
          </ac:spMkLst>
        </pc:spChg>
        <pc:spChg chg="mod">
          <ac:chgData name="Matija Cankar" userId="9235cc16-8888-4716-90ae-e1244a57527a" providerId="ADAL" clId="{EE5B6436-68C0-4909-8387-E287B3F71940}" dt="2022-11-17T15:53:23.950" v="4854" actId="20577"/>
          <ac:spMkLst>
            <pc:docMk/>
            <pc:sldMk cId="954738609" sldId="368"/>
            <ac:spMk id="3" creationId="{0EC51E5F-7F10-8828-C9FA-57D9D310CA0E}"/>
          </ac:spMkLst>
        </pc:spChg>
      </pc:sldChg>
      <pc:sldChg chg="new del">
        <pc:chgData name="Matija Cankar" userId="9235cc16-8888-4716-90ae-e1244a57527a" providerId="ADAL" clId="{EE5B6436-68C0-4909-8387-E287B3F71940}" dt="2022-11-15T11:36:25.987" v="76" actId="47"/>
        <pc:sldMkLst>
          <pc:docMk/>
          <pc:sldMk cId="1805900260" sldId="368"/>
        </pc:sldMkLst>
      </pc:sldChg>
      <pc:sldChg chg="addSp modSp new mod">
        <pc:chgData name="Matija Cankar" userId="9235cc16-8888-4716-90ae-e1244a57527a" providerId="ADAL" clId="{EE5B6436-68C0-4909-8387-E287B3F71940}" dt="2022-11-17T14:10:41.317" v="4417" actId="20577"/>
        <pc:sldMkLst>
          <pc:docMk/>
          <pc:sldMk cId="779354788" sldId="369"/>
        </pc:sldMkLst>
        <pc:spChg chg="mod">
          <ac:chgData name="Matija Cankar" userId="9235cc16-8888-4716-90ae-e1244a57527a" providerId="ADAL" clId="{EE5B6436-68C0-4909-8387-E287B3F71940}" dt="2022-11-17T14:10:12.395" v="4361" actId="20577"/>
          <ac:spMkLst>
            <pc:docMk/>
            <pc:sldMk cId="779354788" sldId="369"/>
            <ac:spMk id="2" creationId="{97FE20E1-BC8D-70F1-4888-B77242293834}"/>
          </ac:spMkLst>
        </pc:spChg>
        <pc:spChg chg="mod">
          <ac:chgData name="Matija Cankar" userId="9235cc16-8888-4716-90ae-e1244a57527a" providerId="ADAL" clId="{EE5B6436-68C0-4909-8387-E287B3F71940}" dt="2022-11-17T14:09:19.722" v="4360" actId="20577"/>
          <ac:spMkLst>
            <pc:docMk/>
            <pc:sldMk cId="779354788" sldId="369"/>
            <ac:spMk id="3" creationId="{A4600EC0-5472-3F67-07BC-0064AC9F7DD8}"/>
          </ac:spMkLst>
        </pc:spChg>
        <pc:spChg chg="add mod">
          <ac:chgData name="Matija Cankar" userId="9235cc16-8888-4716-90ae-e1244a57527a" providerId="ADAL" clId="{EE5B6436-68C0-4909-8387-E287B3F71940}" dt="2022-11-17T14:10:41.317" v="4417" actId="20577"/>
          <ac:spMkLst>
            <pc:docMk/>
            <pc:sldMk cId="779354788" sldId="369"/>
            <ac:spMk id="4" creationId="{EBA36563-7F86-5ADE-137A-E274BE37D48C}"/>
          </ac:spMkLst>
        </pc:spChg>
      </pc:sldChg>
      <pc:sldChg chg="addSp delSp modSp new mod">
        <pc:chgData name="Matija Cankar" userId="9235cc16-8888-4716-90ae-e1244a57527a" providerId="ADAL" clId="{EE5B6436-68C0-4909-8387-E287B3F71940}" dt="2022-11-17T15:46:19.182" v="4725" actId="20577"/>
        <pc:sldMkLst>
          <pc:docMk/>
          <pc:sldMk cId="251593927" sldId="370"/>
        </pc:sldMkLst>
        <pc:spChg chg="mod">
          <ac:chgData name="Matija Cankar" userId="9235cc16-8888-4716-90ae-e1244a57527a" providerId="ADAL" clId="{EE5B6436-68C0-4909-8387-E287B3F71940}" dt="2022-11-16T13:36:17.239" v="3877" actId="20577"/>
          <ac:spMkLst>
            <pc:docMk/>
            <pc:sldMk cId="251593927" sldId="370"/>
            <ac:spMk id="2" creationId="{8F8DEDE4-A8F2-FA6B-741B-56D6FBA3C052}"/>
          </ac:spMkLst>
        </pc:spChg>
        <pc:spChg chg="mod">
          <ac:chgData name="Matija Cankar" userId="9235cc16-8888-4716-90ae-e1244a57527a" providerId="ADAL" clId="{EE5B6436-68C0-4909-8387-E287B3F71940}" dt="2022-11-17T15:46:19.182" v="4725" actId="20577"/>
          <ac:spMkLst>
            <pc:docMk/>
            <pc:sldMk cId="251593927" sldId="370"/>
            <ac:spMk id="3" creationId="{2F6BD78A-1F68-9157-CBA4-24AF4EB106D8}"/>
          </ac:spMkLst>
        </pc:spChg>
        <pc:spChg chg="add del">
          <ac:chgData name="Matija Cankar" userId="9235cc16-8888-4716-90ae-e1244a57527a" providerId="ADAL" clId="{EE5B6436-68C0-4909-8387-E287B3F71940}" dt="2022-11-15T14:18:26.196" v="1657" actId="22"/>
          <ac:spMkLst>
            <pc:docMk/>
            <pc:sldMk cId="251593927" sldId="370"/>
            <ac:spMk id="5" creationId="{D742C7E2-37B9-84C9-C5E9-B16B28AA5A86}"/>
          </ac:spMkLst>
        </pc:spChg>
      </pc:sldChg>
      <pc:sldChg chg="modSp add mod ord">
        <pc:chgData name="Matija Cankar" userId="9235cc16-8888-4716-90ae-e1244a57527a" providerId="ADAL" clId="{EE5B6436-68C0-4909-8387-E287B3F71940}" dt="2022-11-15T14:04:50.267" v="1541" actId="20577"/>
        <pc:sldMkLst>
          <pc:docMk/>
          <pc:sldMk cId="3814677658" sldId="371"/>
        </pc:sldMkLst>
        <pc:spChg chg="mod">
          <ac:chgData name="Matija Cankar" userId="9235cc16-8888-4716-90ae-e1244a57527a" providerId="ADAL" clId="{EE5B6436-68C0-4909-8387-E287B3F71940}" dt="2022-11-15T13:45:51.275" v="1353" actId="20577"/>
          <ac:spMkLst>
            <pc:docMk/>
            <pc:sldMk cId="3814677658" sldId="371"/>
            <ac:spMk id="2" creationId="{5E295A1F-9615-784A-63EE-49E668885EAF}"/>
          </ac:spMkLst>
        </pc:spChg>
        <pc:spChg chg="mod">
          <ac:chgData name="Matija Cankar" userId="9235cc16-8888-4716-90ae-e1244a57527a" providerId="ADAL" clId="{EE5B6436-68C0-4909-8387-E287B3F71940}" dt="2022-11-15T14:04:50.267" v="1541" actId="20577"/>
          <ac:spMkLst>
            <pc:docMk/>
            <pc:sldMk cId="3814677658" sldId="371"/>
            <ac:spMk id="3" creationId="{3E562B81-05FE-1777-B7F3-27EEB8A134A7}"/>
          </ac:spMkLst>
        </pc:spChg>
      </pc:sldChg>
      <pc:sldChg chg="modSp add mod ord">
        <pc:chgData name="Matija Cankar" userId="9235cc16-8888-4716-90ae-e1244a57527a" providerId="ADAL" clId="{EE5B6436-68C0-4909-8387-E287B3F71940}" dt="2022-11-15T14:17:05.651" v="1558" actId="20577"/>
        <pc:sldMkLst>
          <pc:docMk/>
          <pc:sldMk cId="3407016650" sldId="372"/>
        </pc:sldMkLst>
        <pc:spChg chg="mod">
          <ac:chgData name="Matija Cankar" userId="9235cc16-8888-4716-90ae-e1244a57527a" providerId="ADAL" clId="{EE5B6436-68C0-4909-8387-E287B3F71940}" dt="2022-11-15T14:17:05.651" v="1558" actId="20577"/>
          <ac:spMkLst>
            <pc:docMk/>
            <pc:sldMk cId="3407016650" sldId="372"/>
            <ac:spMk id="2" creationId="{B51DD879-CA93-2D92-E10A-E7785A8AF8A3}"/>
          </ac:spMkLst>
        </pc:spChg>
      </pc:sldChg>
      <pc:sldChg chg="modSp new mod">
        <pc:chgData name="Matija Cankar" userId="9235cc16-8888-4716-90ae-e1244a57527a" providerId="ADAL" clId="{EE5B6436-68C0-4909-8387-E287B3F71940}" dt="2022-11-17T16:06:24.765" v="4919" actId="313"/>
        <pc:sldMkLst>
          <pc:docMk/>
          <pc:sldMk cId="3586107016" sldId="373"/>
        </pc:sldMkLst>
        <pc:spChg chg="mod">
          <ac:chgData name="Matija Cankar" userId="9235cc16-8888-4716-90ae-e1244a57527a" providerId="ADAL" clId="{EE5B6436-68C0-4909-8387-E287B3F71940}" dt="2022-11-15T14:21:05.065" v="1882" actId="20577"/>
          <ac:spMkLst>
            <pc:docMk/>
            <pc:sldMk cId="3586107016" sldId="373"/>
            <ac:spMk id="2" creationId="{221560D7-5889-8F8E-1EFA-5A69782A6E24}"/>
          </ac:spMkLst>
        </pc:spChg>
        <pc:spChg chg="mod">
          <ac:chgData name="Matija Cankar" userId="9235cc16-8888-4716-90ae-e1244a57527a" providerId="ADAL" clId="{EE5B6436-68C0-4909-8387-E287B3F71940}" dt="2022-11-17T16:06:24.765" v="4919" actId="313"/>
          <ac:spMkLst>
            <pc:docMk/>
            <pc:sldMk cId="3586107016" sldId="373"/>
            <ac:spMk id="3" creationId="{76FE6FAB-874E-50BC-3A27-E6A83E9DF2B0}"/>
          </ac:spMkLst>
        </pc:spChg>
      </pc:sldChg>
      <pc:sldChg chg="modSp new mod">
        <pc:chgData name="Matija Cankar" userId="9235cc16-8888-4716-90ae-e1244a57527a" providerId="ADAL" clId="{EE5B6436-68C0-4909-8387-E287B3F71940}" dt="2022-11-16T12:27:28.569" v="2533" actId="20577"/>
        <pc:sldMkLst>
          <pc:docMk/>
          <pc:sldMk cId="18365639" sldId="374"/>
        </pc:sldMkLst>
        <pc:spChg chg="mod">
          <ac:chgData name="Matija Cankar" userId="9235cc16-8888-4716-90ae-e1244a57527a" providerId="ADAL" clId="{EE5B6436-68C0-4909-8387-E287B3F71940}" dt="2022-11-16T11:14:15.259" v="2261" actId="20577"/>
          <ac:spMkLst>
            <pc:docMk/>
            <pc:sldMk cId="18365639" sldId="374"/>
            <ac:spMk id="2" creationId="{D0FDB81A-B868-2193-1AB5-738A9F5E23A0}"/>
          </ac:spMkLst>
        </pc:spChg>
        <pc:spChg chg="mod">
          <ac:chgData name="Matija Cankar" userId="9235cc16-8888-4716-90ae-e1244a57527a" providerId="ADAL" clId="{EE5B6436-68C0-4909-8387-E287B3F71940}" dt="2022-11-16T12:27:28.569" v="2533" actId="20577"/>
          <ac:spMkLst>
            <pc:docMk/>
            <pc:sldMk cId="18365639" sldId="374"/>
            <ac:spMk id="3" creationId="{1A4C690E-1E98-1A3B-4F43-A911439F7155}"/>
          </ac:spMkLst>
        </pc:spChg>
      </pc:sldChg>
      <pc:sldChg chg="modSp new mod">
        <pc:chgData name="Matija Cankar" userId="9235cc16-8888-4716-90ae-e1244a57527a" providerId="ADAL" clId="{EE5B6436-68C0-4909-8387-E287B3F71940}" dt="2022-11-16T13:34:15.635" v="3867" actId="20577"/>
        <pc:sldMkLst>
          <pc:docMk/>
          <pc:sldMk cId="1036953602" sldId="375"/>
        </pc:sldMkLst>
        <pc:spChg chg="mod">
          <ac:chgData name="Matija Cankar" userId="9235cc16-8888-4716-90ae-e1244a57527a" providerId="ADAL" clId="{EE5B6436-68C0-4909-8387-E287B3F71940}" dt="2022-11-16T13:34:15.635" v="3867" actId="20577"/>
          <ac:spMkLst>
            <pc:docMk/>
            <pc:sldMk cId="1036953602" sldId="375"/>
            <ac:spMk id="2" creationId="{472F0524-1B49-5A9D-533D-E2EC47D73A0B}"/>
          </ac:spMkLst>
        </pc:spChg>
        <pc:spChg chg="mod">
          <ac:chgData name="Matija Cankar" userId="9235cc16-8888-4716-90ae-e1244a57527a" providerId="ADAL" clId="{EE5B6436-68C0-4909-8387-E287B3F71940}" dt="2022-11-16T13:26:44.842" v="3248" actId="20577"/>
          <ac:spMkLst>
            <pc:docMk/>
            <pc:sldMk cId="1036953602" sldId="375"/>
            <ac:spMk id="3" creationId="{7DACAFB2-2A53-4C6F-5051-D32BFBF6AEC2}"/>
          </ac:spMkLst>
        </pc:spChg>
      </pc:sldChg>
      <pc:sldChg chg="modSp new mod">
        <pc:chgData name="Matija Cankar" userId="9235cc16-8888-4716-90ae-e1244a57527a" providerId="ADAL" clId="{EE5B6436-68C0-4909-8387-E287B3F71940}" dt="2022-11-17T14:24:49.073" v="4550" actId="20577"/>
        <pc:sldMkLst>
          <pc:docMk/>
          <pc:sldMk cId="3826082332" sldId="376"/>
        </pc:sldMkLst>
        <pc:spChg chg="mod">
          <ac:chgData name="Matija Cankar" userId="9235cc16-8888-4716-90ae-e1244a57527a" providerId="ADAL" clId="{EE5B6436-68C0-4909-8387-E287B3F71940}" dt="2022-11-16T13:28:23.872" v="3372" actId="20577"/>
          <ac:spMkLst>
            <pc:docMk/>
            <pc:sldMk cId="3826082332" sldId="376"/>
            <ac:spMk id="2" creationId="{63997E60-570D-6417-58D2-6367B0AE9904}"/>
          </ac:spMkLst>
        </pc:spChg>
        <pc:spChg chg="mod">
          <ac:chgData name="Matija Cankar" userId="9235cc16-8888-4716-90ae-e1244a57527a" providerId="ADAL" clId="{EE5B6436-68C0-4909-8387-E287B3F71940}" dt="2022-11-17T14:24:49.073" v="4550" actId="20577"/>
          <ac:spMkLst>
            <pc:docMk/>
            <pc:sldMk cId="3826082332" sldId="376"/>
            <ac:spMk id="3" creationId="{3FB1752C-0909-82EA-DD5B-8E90AEA36FEF}"/>
          </ac:spMkLst>
        </pc:spChg>
      </pc:sldChg>
      <pc:sldChg chg="new del">
        <pc:chgData name="Matija Cankar" userId="9235cc16-8888-4716-90ae-e1244a57527a" providerId="ADAL" clId="{EE5B6436-68C0-4909-8387-E287B3F71940}" dt="2022-11-17T14:25:14.314" v="4551" actId="47"/>
        <pc:sldMkLst>
          <pc:docMk/>
          <pc:sldMk cId="1406728838" sldId="377"/>
        </pc:sldMkLst>
      </pc:sldChg>
      <pc:sldChg chg="modSp add mod">
        <pc:chgData name="Matija Cankar" userId="9235cc16-8888-4716-90ae-e1244a57527a" providerId="ADAL" clId="{EE5B6436-68C0-4909-8387-E287B3F71940}" dt="2022-11-17T14:26:26.107" v="4654" actId="20577"/>
        <pc:sldMkLst>
          <pc:docMk/>
          <pc:sldMk cId="2642956163" sldId="377"/>
        </pc:sldMkLst>
        <pc:spChg chg="mod">
          <ac:chgData name="Matija Cankar" userId="9235cc16-8888-4716-90ae-e1244a57527a" providerId="ADAL" clId="{EE5B6436-68C0-4909-8387-E287B3F71940}" dt="2022-11-17T14:25:34.625" v="4559" actId="20577"/>
          <ac:spMkLst>
            <pc:docMk/>
            <pc:sldMk cId="2642956163" sldId="377"/>
            <ac:spMk id="44" creationId="{00000000-0000-0000-0000-000000000000}"/>
          </ac:spMkLst>
        </pc:spChg>
        <pc:spChg chg="mod">
          <ac:chgData name="Matija Cankar" userId="9235cc16-8888-4716-90ae-e1244a57527a" providerId="ADAL" clId="{EE5B6436-68C0-4909-8387-E287B3F71940}" dt="2022-11-17T14:26:26.107" v="4654" actId="20577"/>
          <ac:spMkLst>
            <pc:docMk/>
            <pc:sldMk cId="2642956163" sldId="377"/>
            <ac:spMk id="45" creationId="{00000000-0000-0000-0000-000000000000}"/>
          </ac:spMkLst>
        </pc:spChg>
      </pc:sldChg>
      <pc:sldChg chg="modSp new mod">
        <pc:chgData name="Matija Cankar" userId="9235cc16-8888-4716-90ae-e1244a57527a" providerId="ADAL" clId="{EE5B6436-68C0-4909-8387-E287B3F71940}" dt="2022-11-17T15:39:31.281" v="4703" actId="14100"/>
        <pc:sldMkLst>
          <pc:docMk/>
          <pc:sldMk cId="278304780" sldId="378"/>
        </pc:sldMkLst>
        <pc:spChg chg="mod">
          <ac:chgData name="Matija Cankar" userId="9235cc16-8888-4716-90ae-e1244a57527a" providerId="ADAL" clId="{EE5B6436-68C0-4909-8387-E287B3F71940}" dt="2022-11-17T15:38:16.255" v="4684" actId="20577"/>
          <ac:spMkLst>
            <pc:docMk/>
            <pc:sldMk cId="278304780" sldId="378"/>
            <ac:spMk id="2" creationId="{A0EF1283-72BD-4369-CF77-C6F671A10574}"/>
          </ac:spMkLst>
        </pc:spChg>
        <pc:spChg chg="mod">
          <ac:chgData name="Matija Cankar" userId="9235cc16-8888-4716-90ae-e1244a57527a" providerId="ADAL" clId="{EE5B6436-68C0-4909-8387-E287B3F71940}" dt="2022-11-17T15:39:31.281" v="4703" actId="14100"/>
          <ac:spMkLst>
            <pc:docMk/>
            <pc:sldMk cId="278304780" sldId="378"/>
            <ac:spMk id="3" creationId="{F180BB00-1550-38C0-E4D7-578BFEFA1E70}"/>
          </ac:spMkLst>
        </pc:spChg>
      </pc:sldChg>
      <pc:sldChg chg="addSp delSp modSp new mod">
        <pc:chgData name="Matija Cankar" userId="9235cc16-8888-4716-90ae-e1244a57527a" providerId="ADAL" clId="{EE5B6436-68C0-4909-8387-E287B3F71940}" dt="2022-11-17T16:05:22.352" v="4917" actId="20577"/>
        <pc:sldMkLst>
          <pc:docMk/>
          <pc:sldMk cId="401770667" sldId="381"/>
        </pc:sldMkLst>
        <pc:spChg chg="mod">
          <ac:chgData name="Matija Cankar" userId="9235cc16-8888-4716-90ae-e1244a57527a" providerId="ADAL" clId="{EE5B6436-68C0-4909-8387-E287B3F71940}" dt="2022-11-17T16:05:22.352" v="4917" actId="20577"/>
          <ac:spMkLst>
            <pc:docMk/>
            <pc:sldMk cId="401770667" sldId="381"/>
            <ac:spMk id="2" creationId="{8B7930F3-037F-1528-A9CB-52E1CB1723CC}"/>
          </ac:spMkLst>
        </pc:spChg>
        <pc:spChg chg="del">
          <ac:chgData name="Matija Cankar" userId="9235cc16-8888-4716-90ae-e1244a57527a" providerId="ADAL" clId="{EE5B6436-68C0-4909-8387-E287B3F71940}" dt="2022-11-17T16:02:24.063" v="4868" actId="478"/>
          <ac:spMkLst>
            <pc:docMk/>
            <pc:sldMk cId="401770667" sldId="381"/>
            <ac:spMk id="3" creationId="{01DEA8C4-1CEB-33FE-5B5B-35AAE3C1905A}"/>
          </ac:spMkLst>
        </pc:spChg>
        <pc:spChg chg="add del">
          <ac:chgData name="Matija Cankar" userId="9235cc16-8888-4716-90ae-e1244a57527a" providerId="ADAL" clId="{EE5B6436-68C0-4909-8387-E287B3F71940}" dt="2022-11-17T16:02:39.381" v="4870"/>
          <ac:spMkLst>
            <pc:docMk/>
            <pc:sldMk cId="401770667" sldId="381"/>
            <ac:spMk id="4" creationId="{EA6E9B60-6892-2B15-ED80-5BA4821A859E}"/>
          </ac:spMkLst>
        </pc:spChg>
        <pc:spChg chg="add del mod">
          <ac:chgData name="Matija Cankar" userId="9235cc16-8888-4716-90ae-e1244a57527a" providerId="ADAL" clId="{EE5B6436-68C0-4909-8387-E287B3F71940}" dt="2022-11-17T16:04:16.501" v="4895"/>
          <ac:spMkLst>
            <pc:docMk/>
            <pc:sldMk cId="401770667" sldId="381"/>
            <ac:spMk id="5" creationId="{9D84090C-D0E0-8C91-10E6-5EEC40D4A1DC}"/>
          </ac:spMkLst>
        </pc:spChg>
        <pc:spChg chg="add del">
          <ac:chgData name="Matija Cankar" userId="9235cc16-8888-4716-90ae-e1244a57527a" providerId="ADAL" clId="{EE5B6436-68C0-4909-8387-E287B3F71940}" dt="2022-11-17T16:02:46.860" v="4873"/>
          <ac:spMkLst>
            <pc:docMk/>
            <pc:sldMk cId="401770667" sldId="381"/>
            <ac:spMk id="6" creationId="{22A6E593-3B5F-1C44-73C3-F097D5D91C2E}"/>
          </ac:spMkLst>
        </pc:spChg>
        <pc:spChg chg="add del">
          <ac:chgData name="Matija Cankar" userId="9235cc16-8888-4716-90ae-e1244a57527a" providerId="ADAL" clId="{EE5B6436-68C0-4909-8387-E287B3F71940}" dt="2022-11-17T16:02:52.755" v="4875"/>
          <ac:spMkLst>
            <pc:docMk/>
            <pc:sldMk cId="401770667" sldId="381"/>
            <ac:spMk id="7" creationId="{5E1771E3-4A79-B26E-C9B4-496F9A47B96A}"/>
          </ac:spMkLst>
        </pc:spChg>
        <pc:spChg chg="add del mod">
          <ac:chgData name="Matija Cankar" userId="9235cc16-8888-4716-90ae-e1244a57527a" providerId="ADAL" clId="{EE5B6436-68C0-4909-8387-E287B3F71940}" dt="2022-11-17T16:04:19.381" v="4897" actId="478"/>
          <ac:spMkLst>
            <pc:docMk/>
            <pc:sldMk cId="401770667" sldId="381"/>
            <ac:spMk id="8" creationId="{DB6067C4-0450-D54E-28B0-766236D0EE15}"/>
          </ac:spMkLst>
        </pc:spChg>
        <pc:spChg chg="add del">
          <ac:chgData name="Matija Cankar" userId="9235cc16-8888-4716-90ae-e1244a57527a" providerId="ADAL" clId="{EE5B6436-68C0-4909-8387-E287B3F71940}" dt="2022-11-17T16:03:25.429" v="4883"/>
          <ac:spMkLst>
            <pc:docMk/>
            <pc:sldMk cId="401770667" sldId="381"/>
            <ac:spMk id="9" creationId="{757C5B21-85BB-B1D4-4F8D-B9EE1E41B801}"/>
          </ac:spMkLst>
        </pc:spChg>
        <pc:spChg chg="add del">
          <ac:chgData name="Matija Cankar" userId="9235cc16-8888-4716-90ae-e1244a57527a" providerId="ADAL" clId="{EE5B6436-68C0-4909-8387-E287B3F71940}" dt="2022-11-17T16:03:55.248" v="4887"/>
          <ac:spMkLst>
            <pc:docMk/>
            <pc:sldMk cId="401770667" sldId="381"/>
            <ac:spMk id="10" creationId="{DC08ECDA-0A56-6D22-5FE5-96AB4D3F7E0C}"/>
          </ac:spMkLst>
        </pc:spChg>
        <pc:spChg chg="add del mod">
          <ac:chgData name="Matija Cankar" userId="9235cc16-8888-4716-90ae-e1244a57527a" providerId="ADAL" clId="{EE5B6436-68C0-4909-8387-E287B3F71940}" dt="2022-11-17T16:04:22.700" v="4899" actId="478"/>
          <ac:spMkLst>
            <pc:docMk/>
            <pc:sldMk cId="401770667" sldId="381"/>
            <ac:spMk id="11" creationId="{2A9FF92A-BD8E-A9DF-4856-52206A46F635}"/>
          </ac:spMkLst>
        </pc:spChg>
        <pc:picChg chg="add mod">
          <ac:chgData name="Matija Cankar" userId="9235cc16-8888-4716-90ae-e1244a57527a" providerId="ADAL" clId="{EE5B6436-68C0-4909-8387-E287B3F71940}" dt="2022-11-17T16:04:45.827" v="4901" actId="1076"/>
          <ac:picMkLst>
            <pc:docMk/>
            <pc:sldMk cId="401770667" sldId="381"/>
            <ac:picMk id="13" creationId="{705E027C-2D7A-5244-0969-23F8A7079AA4}"/>
          </ac:picMkLst>
        </pc:picChg>
        <pc:picChg chg="add mod">
          <ac:chgData name="Matija Cankar" userId="9235cc16-8888-4716-90ae-e1244a57527a" providerId="ADAL" clId="{EE5B6436-68C0-4909-8387-E287B3F71940}" dt="2022-11-17T16:05:11.525" v="4905" actId="1076"/>
          <ac:picMkLst>
            <pc:docMk/>
            <pc:sldMk cId="401770667" sldId="381"/>
            <ac:picMk id="15" creationId="{4E4DE593-2C26-E0F0-A235-F76900026BEA}"/>
          </ac:picMkLst>
        </pc:picChg>
      </pc:sldChg>
    </pc:docChg>
  </pc:docChgLst>
  <pc:docChgLst>
    <pc:chgData name="Anze Luzar" userId="S::anze.luzar@xlab.si::d6133121-2be9-479c-a774-2dc54ee4bb72" providerId="AD" clId="Web-{649482A0-6E3B-059C-2699-BA39E3BAC2C9}"/>
    <pc:docChg chg="addSld modSld">
      <pc:chgData name="Anze Luzar" userId="S::anze.luzar@xlab.si::d6133121-2be9-479c-a774-2dc54ee4bb72" providerId="AD" clId="Web-{649482A0-6E3B-059C-2699-BA39E3BAC2C9}" dt="2022-11-17T16:22:51.951" v="199" actId="20577"/>
      <pc:docMkLst>
        <pc:docMk/>
      </pc:docMkLst>
      <pc:sldChg chg="addSp delSp modSp">
        <pc:chgData name="Anze Luzar" userId="S::anze.luzar@xlab.si::d6133121-2be9-479c-a774-2dc54ee4bb72" providerId="AD" clId="Web-{649482A0-6E3B-059C-2699-BA39E3BAC2C9}" dt="2022-11-17T15:56:18.658" v="184" actId="20577"/>
        <pc:sldMkLst>
          <pc:docMk/>
          <pc:sldMk cId="4144352588" sldId="361"/>
        </pc:sldMkLst>
        <pc:spChg chg="mod">
          <ac:chgData name="Anze Luzar" userId="S::anze.luzar@xlab.si::d6133121-2be9-479c-a774-2dc54ee4bb72" providerId="AD" clId="Web-{649482A0-6E3B-059C-2699-BA39E3BAC2C9}" dt="2022-11-17T15:56:18.658" v="184" actId="20577"/>
          <ac:spMkLst>
            <pc:docMk/>
            <pc:sldMk cId="4144352588" sldId="361"/>
            <ac:spMk id="3" creationId="{3E562B81-05FE-1777-B7F3-27EEB8A134A7}"/>
          </ac:spMkLst>
        </pc:spChg>
        <pc:picChg chg="add del mod">
          <ac:chgData name="Anze Luzar" userId="S::anze.luzar@xlab.si::d6133121-2be9-479c-a774-2dc54ee4bb72" providerId="AD" clId="Web-{649482A0-6E3B-059C-2699-BA39E3BAC2C9}" dt="2022-11-17T15:50:46.380" v="137"/>
          <ac:picMkLst>
            <pc:docMk/>
            <pc:sldMk cId="4144352588" sldId="361"/>
            <ac:picMk id="5" creationId="{BC1FEBD1-ADF2-E0BC-E30C-2E5857B20CA6}"/>
          </ac:picMkLst>
        </pc:picChg>
        <pc:picChg chg="add del mod">
          <ac:chgData name="Anze Luzar" userId="S::anze.luzar@xlab.si::d6133121-2be9-479c-a774-2dc54ee4bb72" providerId="AD" clId="Web-{649482A0-6E3B-059C-2699-BA39E3BAC2C9}" dt="2022-11-17T15:52:07.586" v="141"/>
          <ac:picMkLst>
            <pc:docMk/>
            <pc:sldMk cId="4144352588" sldId="361"/>
            <ac:picMk id="6" creationId="{36BC139D-9169-21CF-094A-478BBF083D7B}"/>
          </ac:picMkLst>
        </pc:picChg>
      </pc:sldChg>
      <pc:sldChg chg="addSp delSp modSp add replId">
        <pc:chgData name="Anze Luzar" userId="S::anze.luzar@xlab.si::d6133121-2be9-479c-a774-2dc54ee4bb72" providerId="AD" clId="Web-{649482A0-6E3B-059C-2699-BA39E3BAC2C9}" dt="2022-11-17T16:22:51.951" v="199" actId="20577"/>
        <pc:sldMkLst>
          <pc:docMk/>
          <pc:sldMk cId="115131674" sldId="379"/>
        </pc:sldMkLst>
        <pc:spChg chg="mod">
          <ac:chgData name="Anze Luzar" userId="S::anze.luzar@xlab.si::d6133121-2be9-479c-a774-2dc54ee4bb72" providerId="AD" clId="Web-{649482A0-6E3B-059C-2699-BA39E3BAC2C9}" dt="2022-11-17T16:22:51.951" v="199" actId="20577"/>
          <ac:spMkLst>
            <pc:docMk/>
            <pc:sldMk cId="115131674" sldId="379"/>
            <ac:spMk id="3" creationId="{3E562B81-05FE-1777-B7F3-27EEB8A134A7}"/>
          </ac:spMkLst>
        </pc:spChg>
        <pc:picChg chg="add del mod">
          <ac:chgData name="Anze Luzar" userId="S::anze.luzar@xlab.si::d6133121-2be9-479c-a774-2dc54ee4bb72" providerId="AD" clId="Web-{649482A0-6E3B-059C-2699-BA39E3BAC2C9}" dt="2022-11-17T15:52:35.806" v="148"/>
          <ac:picMkLst>
            <pc:docMk/>
            <pc:sldMk cId="115131674" sldId="379"/>
            <ac:picMk id="5" creationId="{04A265A5-9EA8-F7D2-42AA-5430F2D8EEBD}"/>
          </ac:picMkLst>
        </pc:picChg>
      </pc:sldChg>
      <pc:sldChg chg="addSp modSp add replId">
        <pc:chgData name="Anze Luzar" userId="S::anze.luzar@xlab.si::d6133121-2be9-479c-a774-2dc54ee4bb72" providerId="AD" clId="Web-{649482A0-6E3B-059C-2699-BA39E3BAC2C9}" dt="2022-11-17T15:55:04.545" v="183" actId="1076"/>
        <pc:sldMkLst>
          <pc:docMk/>
          <pc:sldMk cId="3350292963" sldId="380"/>
        </pc:sldMkLst>
        <pc:spChg chg="mod">
          <ac:chgData name="Anze Luzar" userId="S::anze.luzar@xlab.si::d6133121-2be9-479c-a774-2dc54ee4bb72" providerId="AD" clId="Web-{649482A0-6E3B-059C-2699-BA39E3BAC2C9}" dt="2022-11-17T15:53:03.291" v="165" actId="20577"/>
          <ac:spMkLst>
            <pc:docMk/>
            <pc:sldMk cId="3350292963" sldId="380"/>
            <ac:spMk id="3" creationId="{3E562B81-05FE-1777-B7F3-27EEB8A134A7}"/>
          </ac:spMkLst>
        </pc:spChg>
        <pc:spChg chg="mod">
          <ac:chgData name="Anze Luzar" userId="S::anze.luzar@xlab.si::d6133121-2be9-479c-a774-2dc54ee4bb72" providerId="AD" clId="Web-{649482A0-6E3B-059C-2699-BA39E3BAC2C9}" dt="2022-11-17T15:54:46.920" v="179" actId="20577"/>
          <ac:spMkLst>
            <pc:docMk/>
            <pc:sldMk cId="3350292963" sldId="380"/>
            <ac:spMk id="4" creationId="{6A7D0332-770D-A256-8FF3-9914F1035F6D}"/>
          </ac:spMkLst>
        </pc:spChg>
        <pc:picChg chg="add mod">
          <ac:chgData name="Anze Luzar" userId="S::anze.luzar@xlab.si::d6133121-2be9-479c-a774-2dc54ee4bb72" providerId="AD" clId="Web-{649482A0-6E3B-059C-2699-BA39E3BAC2C9}" dt="2022-11-17T15:54:55.076" v="182" actId="1076"/>
          <ac:picMkLst>
            <pc:docMk/>
            <pc:sldMk cId="3350292963" sldId="380"/>
            <ac:picMk id="5" creationId="{8EABC267-CEEC-0E27-02F9-11B72184DECB}"/>
          </ac:picMkLst>
        </pc:picChg>
        <pc:picChg chg="add mod">
          <ac:chgData name="Anze Luzar" userId="S::anze.luzar@xlab.si::d6133121-2be9-479c-a774-2dc54ee4bb72" providerId="AD" clId="Web-{649482A0-6E3B-059C-2699-BA39E3BAC2C9}" dt="2022-11-17T15:54:52.904" v="181" actId="1076"/>
          <ac:picMkLst>
            <pc:docMk/>
            <pc:sldMk cId="3350292963" sldId="380"/>
            <ac:picMk id="6" creationId="{38B5A5EF-B538-9B0A-6D1C-4DDA19D5A70D}"/>
          </ac:picMkLst>
        </pc:picChg>
        <pc:picChg chg="add mod">
          <ac:chgData name="Anze Luzar" userId="S::anze.luzar@xlab.si::d6133121-2be9-479c-a774-2dc54ee4bb72" providerId="AD" clId="Web-{649482A0-6E3B-059C-2699-BA39E3BAC2C9}" dt="2022-11-17T15:55:04.545" v="183" actId="1076"/>
          <ac:picMkLst>
            <pc:docMk/>
            <pc:sldMk cId="3350292963" sldId="380"/>
            <ac:picMk id="7" creationId="{DEB09BC6-1DD0-CF0C-2F4D-D6FADAC851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76ec89a8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976ec89a89_0_124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976ec89a89_0_124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08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6ec89a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976ec89a89_0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976ec89a89_0_0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91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94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34da75f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534da75f56_1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534da75f56_12_0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7" name="Google Shape;547;p2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6ec89a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976ec89a89_0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976ec89a89_0_0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76ec89a8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976ec89a89_0_3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976ec89a89_0_39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03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76ec89a8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976ec89a89_0_10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976ec89a89_0_10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13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76ec89a8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976ec89a89_0_11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976ec89a89_0_116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83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76ec89a8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976ec89a89_0_11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976ec89a89_0_116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13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14c66b11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a14c66b110_0_368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a14c66b110_0_368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1181100" y="2043718"/>
            <a:ext cx="98298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4800"/>
              <a:buFont typeface="Montserrat"/>
              <a:buNone/>
              <a:defRPr sz="4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1181100" y="3098226"/>
            <a:ext cx="98298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  <a:defRPr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2000"/>
              <a:buFont typeface="Montserrat Medium"/>
              <a:buNone/>
              <a:defRPr sz="20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2025" y="1041950"/>
            <a:ext cx="214214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 txBox="1">
            <a:spLocks noGrp="1"/>
          </p:cNvSpPr>
          <p:nvPr>
            <p:ph type="subTitle" idx="2"/>
          </p:nvPr>
        </p:nvSpPr>
        <p:spPr>
          <a:xfrm>
            <a:off x="1181100" y="5508501"/>
            <a:ext cx="98298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2000"/>
              <a:buFont typeface="Montserrat Medium"/>
              <a:buNone/>
              <a:defRPr sz="20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•"/>
              <a:defRPr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"/>
              <a:buChar char="•"/>
              <a:defRPr sz="2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•"/>
              <a:defRPr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5700" y="1080000"/>
            <a:ext cx="14281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/>
          <p:nvPr/>
        </p:nvSpPr>
        <p:spPr>
          <a:xfrm>
            <a:off x="0" y="720000"/>
            <a:ext cx="504000" cy="9360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OBJECT_1_1_1">
    <p:bg>
      <p:bgPr>
        <a:solidFill>
          <a:srgbClr val="EC008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1950" y="1097907"/>
            <a:ext cx="1428101" cy="3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1181100" y="2043718"/>
            <a:ext cx="98298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CUST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5"/>
          <p:cNvSpPr txBox="1"/>
          <p:nvPr/>
        </p:nvSpPr>
        <p:spPr>
          <a:xfrm>
            <a:off x="1870800" y="5580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GB"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IT done.</a:t>
            </a: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6000" y="3015000"/>
            <a:ext cx="3600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">
  <p:cSld name="CUSTOM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aia-x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aia-x/data-infrastructure-federation-services/orc" TargetMode="External"/><Relationship Id="rId2" Type="http://schemas.openxmlformats.org/officeDocument/2006/relationships/hyperlink" Target="https://gaia-x.gitlab.io/data-infrastructure-federation-services/orc/documentation/0100-overvie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aia-x/data-infrastructure-federation-services/or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cere-doml.deib.polimi.it/" TargetMode="External"/><Relationship Id="rId2" Type="http://schemas.openxmlformats.org/officeDocument/2006/relationships/hyperlink" Target="https://www.piacere-project.e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xlab.si/research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steampunk.si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teampunk.si/spot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teampunk.si/spotte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xlab-si.github.io/iac-scanner-docs/02-runner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xopera@xlab.s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xlab.si/" TargetMode="External"/><Relationship Id="rId4" Type="http://schemas.openxmlformats.org/officeDocument/2006/relationships/hyperlink" Target="mailto:matija.cankar@xlab.si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lab-si/xopera-ope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xlab-si.github.io/xopera-doc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2324050" y="6147419"/>
            <a:ext cx="86303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Horizon 2020 and Horizon Europe research and innovation programme under Grant Agreements No. 952644 (FISHY), 952633(MEDINA), 101000162 (</a:t>
            </a:r>
            <a:r>
              <a:rPr lang="en-GB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PIACERE</a:t>
            </a: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101070052 (TANGO), 101095542 (CYLCOMED), 101073821 (SUNRISE), 101070177 (ICOS)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181100" y="2043718"/>
            <a:ext cx="98298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4800"/>
              <a:buFont typeface="Montserrat"/>
              <a:buNone/>
            </a:pP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Interesting </a:t>
            </a:r>
            <a:r>
              <a:rPr lang="en-US" err="1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IaC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 projects and initiatives</a:t>
            </a:r>
            <a:endParaRPr lang="sl-SI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181100" y="3098225"/>
            <a:ext cx="9829800" cy="2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Montserrat Medium"/>
              <a:buNone/>
            </a:pPr>
            <a:r>
              <a:rPr lang="sl-SI"/>
              <a:t>Matija Cankar</a:t>
            </a:r>
            <a:r>
              <a:rPr lang="en-GB"/>
              <a:t>, Anže Luzar</a:t>
            </a:r>
            <a:br>
              <a:rPr lang="en-GB"/>
            </a:b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Montserrat Medium"/>
              <a:buNone/>
            </a:pPr>
            <a:r>
              <a:rPr lang="en-GB" sz="1600"/>
              <a:t>XLAB d.o.o.</a:t>
            </a:r>
            <a:endParaRPr sz="1600"/>
          </a:p>
        </p:txBody>
      </p:sp>
      <p:sp>
        <p:nvSpPr>
          <p:cNvPr id="36" name="Google Shape;36;p1"/>
          <p:cNvSpPr txBox="1">
            <a:spLocks noGrp="1"/>
          </p:cNvSpPr>
          <p:nvPr>
            <p:ph type="subTitle" idx="2"/>
          </p:nvPr>
        </p:nvSpPr>
        <p:spPr>
          <a:xfrm>
            <a:off x="1181100" y="5234176"/>
            <a:ext cx="98298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None/>
            </a:pPr>
            <a:r>
              <a:rPr lang="en-US" b="1" i="1"/>
              <a:t>Presentation for TOSCA TC group</a:t>
            </a:r>
            <a:endParaRPr b="1" i="1"/>
          </a:p>
        </p:txBody>
      </p:sp>
      <p:pic>
        <p:nvPicPr>
          <p:cNvPr id="37" name="Google Shape;37;p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3219" y="6128176"/>
            <a:ext cx="910831" cy="6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76ec89a89_0_116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Secrets (Credentials) </a:t>
            </a:r>
            <a:r>
              <a:rPr lang="en-GB" err="1"/>
              <a:t>managemet</a:t>
            </a:r>
            <a:endParaRPr/>
          </a:p>
        </p:txBody>
      </p:sp>
      <p:sp>
        <p:nvSpPr>
          <p:cNvPr id="281" name="Google Shape;281;g976ec89a89_0_116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C7C6E0-AF99-492C-ABCF-ADE1B33EB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94"/>
          <a:stretch/>
        </p:blipFill>
        <p:spPr>
          <a:xfrm>
            <a:off x="760018" y="1845382"/>
            <a:ext cx="11236597" cy="44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3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14c66b110_0_368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Workspace management</a:t>
            </a:r>
            <a:endParaRPr/>
          </a:p>
        </p:txBody>
      </p:sp>
      <p:sp>
        <p:nvSpPr>
          <p:cNvPr id="289" name="Google Shape;289;ga14c66b110_0_368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E0E5F24-BE3C-4D17-B51C-3B8321B2C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54" y="1711179"/>
            <a:ext cx="10285046" cy="48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5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76ec89a89_0_124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Project management</a:t>
            </a:r>
            <a:endParaRPr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81166E-FD3A-495E-A248-6C69612E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23" y="1449900"/>
            <a:ext cx="7291077" cy="52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1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44D8-5CF7-441C-B964-48988A0C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Triggers and events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E1DDD-2F7F-44A9-835C-D96A4081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669" y="1821918"/>
            <a:ext cx="10515600" cy="3683400"/>
          </a:xfrm>
        </p:spPr>
        <p:txBody>
          <a:bodyPr/>
          <a:lstStyle/>
          <a:p>
            <a:pPr marL="38100" indent="0">
              <a:buNone/>
            </a:pPr>
            <a:r>
              <a:rPr lang="en-US"/>
              <a:t>Managing the notifications.</a:t>
            </a:r>
            <a:endParaRPr lang="en-SI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2EB690-42F5-490C-ADDE-F3BB1A0A0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67"/>
          <a:stretch/>
        </p:blipFill>
        <p:spPr>
          <a:xfrm>
            <a:off x="291700" y="2890050"/>
            <a:ext cx="11437538" cy="29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4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Gaia-X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2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5ADE-08A6-D590-26EC-F1E7560A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Gaia-X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B0A13-1123-1315-C5F8-619E42C8A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Federated Data Infrastructure Ecosystems</a:t>
            </a:r>
          </a:p>
          <a:p>
            <a:r>
              <a:rPr lang="en-US"/>
              <a:t>Focus on creating open, transparent and secure ecosystem.</a:t>
            </a:r>
          </a:p>
          <a:p>
            <a:r>
              <a:rPr lang="en-US"/>
              <a:t>Orchestrator is a key component of GXFS (Gaia-X federation Services) – more on that later.</a:t>
            </a:r>
          </a:p>
          <a:p>
            <a:r>
              <a:rPr lang="en-GB">
                <a:hlinkClick r:id="rId2"/>
              </a:rPr>
              <a:t>https://gaia-x.eu/</a:t>
            </a:r>
            <a:r>
              <a:rPr lang="en-GB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E89BC3-4CED-762C-0503-C6EFC3BB4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7446" y="5209657"/>
            <a:ext cx="2363421" cy="13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BF1E-D0B2-232B-EE3A-95341E50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7AD50-AF3D-1A85-32E5-06CA4730C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683CE-8817-F030-4ADB-6E3636A1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3"/>
          <a:stretch/>
        </p:blipFill>
        <p:spPr>
          <a:xfrm>
            <a:off x="750275" y="318563"/>
            <a:ext cx="9159631" cy="62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B81A-B868-2193-1AB5-738A9F5E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Gaia-X current state?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C690E-1E98-1A3B-4F43-A911439F7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Second iteration of architecture ideas </a:t>
            </a:r>
          </a:p>
          <a:p>
            <a:r>
              <a:rPr lang="en-GB"/>
              <a:t>First PoC implementations from Germany hub</a:t>
            </a:r>
          </a:p>
          <a:p>
            <a:r>
              <a:rPr lang="en-GB"/>
              <a:t>#5 hackathons already passed</a:t>
            </a:r>
          </a:p>
          <a:p>
            <a:r>
              <a:rPr lang="en-GB"/>
              <a:t>We are looking forward to participate in hackathons also with TOSCA orchestrator</a:t>
            </a:r>
          </a:p>
        </p:txBody>
      </p:sp>
    </p:spTree>
    <p:extLst>
      <p:ext uri="{BB962C8B-B14F-4D97-AF65-F5344CB8AC3E}">
        <p14:creationId xmlns:p14="http://schemas.microsoft.com/office/powerpoint/2010/main" val="1836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GXFS Orchestrator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1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5ADE-08A6-D590-26EC-F1E7560A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GXFS (Meta) Orchestrator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B0A13-1123-1315-C5F8-619E42C8A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 architectural approach as xOpera SaaS</a:t>
            </a:r>
          </a:p>
          <a:p>
            <a:r>
              <a:rPr lang="en-US"/>
              <a:t>Supports TOSCA and other </a:t>
            </a:r>
            <a:r>
              <a:rPr lang="en-US" err="1"/>
              <a:t>IaC</a:t>
            </a:r>
            <a:r>
              <a:rPr lang="en-US"/>
              <a:t> language options (currently also Terraform).</a:t>
            </a:r>
          </a:p>
          <a:p>
            <a:r>
              <a:rPr lang="en-US"/>
              <a:t>XLAB developed PoC</a:t>
            </a:r>
          </a:p>
          <a:p>
            <a:r>
              <a:rPr lang="en-US"/>
              <a:t>Available on GitLab:</a:t>
            </a:r>
          </a:p>
          <a:p>
            <a:pPr lvl="1"/>
            <a:r>
              <a:rPr lang="en-US"/>
              <a:t>Docs: </a:t>
            </a:r>
            <a:r>
              <a:rPr lang="en-US" sz="1800">
                <a:hlinkClick r:id="rId2"/>
              </a:rPr>
              <a:t>https://gaia-x.gitlab.io/data-infrastructure-federation-services/orc/documentation/0100-overview.html</a:t>
            </a:r>
            <a:r>
              <a:rPr lang="en-US" sz="1800"/>
              <a:t> </a:t>
            </a:r>
          </a:p>
          <a:p>
            <a:pPr lvl="1"/>
            <a:r>
              <a:rPr lang="en-US"/>
              <a:t>Repo: </a:t>
            </a:r>
            <a:r>
              <a:rPr lang="en-US" sz="1600">
                <a:hlinkClick r:id="rId3"/>
              </a:rPr>
              <a:t>https://gitlab.com/gaia-x/data-infrastructure-federation-services/orc</a:t>
            </a:r>
            <a:r>
              <a:rPr lang="en-US" sz="1600"/>
              <a:t> </a:t>
            </a:r>
          </a:p>
          <a:p>
            <a:pPr marL="38100" indent="0">
              <a:buNone/>
            </a:pP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E89BC3-4CED-762C-0503-C6EFC3BB4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7446" y="5209657"/>
            <a:ext cx="2363421" cy="13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5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</a:pPr>
            <a:r>
              <a:rPr lang="sl-SI"/>
              <a:t>Agenda</a:t>
            </a: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body" idx="1"/>
          </p:nvPr>
        </p:nvSpPr>
        <p:spPr>
          <a:xfrm>
            <a:off x="355879" y="115695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/>
          </a:p>
          <a:p>
            <a:pPr marL="914400">
              <a:buFont typeface="Montserrat"/>
              <a:buChar char="●"/>
            </a:pPr>
            <a:r>
              <a:rPr lang="en-GB"/>
              <a:t>About us</a:t>
            </a:r>
          </a:p>
          <a:p>
            <a:pPr marL="914400">
              <a:buFont typeface="Montserrat"/>
              <a:buChar char="●"/>
            </a:pPr>
            <a:r>
              <a:rPr lang="en-GB"/>
              <a:t>Orchestration and </a:t>
            </a:r>
            <a:r>
              <a:rPr lang="en-GB" err="1"/>
              <a:t>IaC</a:t>
            </a:r>
            <a:r>
              <a:rPr lang="en-GB"/>
              <a:t> modelling 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TOSCA Orchestrator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Gaia-X orchestrator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DOML – DevOps modelling language</a:t>
            </a:r>
          </a:p>
          <a:p>
            <a:pPr marL="9144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err="1"/>
              <a:t>IaC</a:t>
            </a:r>
            <a:r>
              <a:rPr lang="en-US"/>
              <a:t> Security and Trustworthiness</a:t>
            </a:r>
          </a:p>
          <a:p>
            <a:pPr marL="1371600" lvl="1" indent="-419100">
              <a:spcBef>
                <a:spcPts val="1000"/>
              </a:spcBef>
              <a:buSzPts val="3000"/>
              <a:buFont typeface="Montserrat"/>
              <a:buChar char="●"/>
            </a:pPr>
            <a:r>
              <a:rPr lang="en-US"/>
              <a:t>Steampunk spotter</a:t>
            </a:r>
          </a:p>
          <a:p>
            <a:pPr marL="1371600" lvl="1" indent="-419100">
              <a:spcBef>
                <a:spcPts val="1000"/>
              </a:spcBef>
              <a:buSzPts val="3000"/>
              <a:buChar char="●"/>
            </a:pPr>
            <a:r>
              <a:rPr lang="en-US" err="1"/>
              <a:t>IaC</a:t>
            </a:r>
            <a:r>
              <a:rPr lang="en-US"/>
              <a:t> Scan Runner</a:t>
            </a:r>
          </a:p>
          <a:p>
            <a:pPr marL="1371600" lvl="1" indent="-419100">
              <a:spcBef>
                <a:spcPts val="1000"/>
              </a:spcBef>
              <a:buSzPts val="3000"/>
              <a:buChar char="●"/>
            </a:pPr>
            <a:r>
              <a:rPr lang="en-US"/>
              <a:t>Secure runtime monitoring tools and LOMOS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148A-1273-D5AF-E4D6-3CA3C825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GXFS Orchestrator architecture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94D3E-8525-C57C-445D-D02B3FDAC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Teams&#10;&#10;Description automatically generated">
            <a:extLst>
              <a:ext uri="{FF2B5EF4-FFF2-40B4-BE49-F238E27FC236}">
                <a16:creationId xmlns:a16="http://schemas.microsoft.com/office/drawing/2014/main" id="{62E93279-946F-99AA-214E-3ED7AF0B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38" y="1752845"/>
            <a:ext cx="9097108" cy="49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ACA1-03A3-181C-2E61-746941C2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ED837-361E-8F3F-CC0D-7111C6D8A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F0848-10D6-D8D3-3594-491562DE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2" y="170330"/>
            <a:ext cx="11044535" cy="616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45F31-C780-DA70-A6F8-FB79A1A80A6A}"/>
              </a:ext>
            </a:extLst>
          </p:cNvPr>
          <p:cNvSpPr txBox="1"/>
          <p:nvPr/>
        </p:nvSpPr>
        <p:spPr>
          <a:xfrm>
            <a:off x="2461845" y="6303661"/>
            <a:ext cx="6674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/>
              </a:rPr>
              <a:t>https://gitlab.com/gaia-x/data-infrastructure-federation-services/orc</a:t>
            </a:r>
            <a:r>
              <a:rPr lang="en-US" sz="1600"/>
              <a:t>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1110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29DD-3A2C-D1F6-E27E-2C6DC2EE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GXFS Orch. VS xOpera SaaS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99A3-E528-6273-A9B0-2A9FA0188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GXFS Orchestrator:</a:t>
            </a:r>
          </a:p>
          <a:p>
            <a:pPr lvl="1"/>
            <a:r>
              <a:rPr lang="en-US"/>
              <a:t>Pluggable orchestrators</a:t>
            </a:r>
          </a:p>
          <a:p>
            <a:pPr lvl="1"/>
            <a:r>
              <a:rPr lang="en-US"/>
              <a:t>TOSCA and Terraform</a:t>
            </a:r>
          </a:p>
          <a:p>
            <a:pPr lvl="1"/>
            <a:r>
              <a:rPr lang="en-US"/>
              <a:t>No GUI, no straightforward application auth system</a:t>
            </a:r>
          </a:p>
          <a:p>
            <a:r>
              <a:rPr lang="en-US"/>
              <a:t>xOpera SaaS</a:t>
            </a:r>
          </a:p>
          <a:p>
            <a:pPr lvl="1"/>
            <a:r>
              <a:rPr lang="en-US"/>
              <a:t>GUI</a:t>
            </a:r>
          </a:p>
          <a:p>
            <a:pPr lvl="1"/>
            <a:r>
              <a:rPr lang="en-US"/>
              <a:t>TOSCA only</a:t>
            </a:r>
          </a:p>
          <a:p>
            <a:pPr lvl="1"/>
            <a:r>
              <a:rPr lang="en-US"/>
              <a:t>Template Library publishing system integration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3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29DD-3A2C-D1F6-E27E-2C6DC2EE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cases (GXFS Orchestrator) 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99A3-E528-6273-A9B0-2A9FA0188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/>
              <a:t>Already in progress:</a:t>
            </a:r>
          </a:p>
          <a:p>
            <a:r>
              <a:rPr lang="en-US"/>
              <a:t>PIACERE – Resource catalogue and self-descriptions</a:t>
            </a:r>
          </a:p>
          <a:p>
            <a:r>
              <a:rPr lang="en-US" err="1"/>
              <a:t>InHPC</a:t>
            </a:r>
            <a:r>
              <a:rPr lang="en-US"/>
              <a:t>-DE – Gauss Centre of Supercomputing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DevSecOps</a:t>
            </a:r>
            <a:r>
              <a:rPr lang="en-US"/>
              <a:t> DOML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7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D23F-34FB-20D2-B6AC-169C7939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DevSecOps</a:t>
            </a:r>
            <a:r>
              <a:rPr lang="en-GB"/>
              <a:t> specific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51E5F-7F10-8828-C9FA-57D9D310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2585"/>
            <a:ext cx="10515600" cy="4064815"/>
          </a:xfrm>
        </p:spPr>
        <p:txBody>
          <a:bodyPr/>
          <a:lstStyle/>
          <a:p>
            <a:r>
              <a:rPr lang="en-GB"/>
              <a:t>H2020 PIACERE - </a:t>
            </a:r>
            <a:r>
              <a:rPr lang="en-GB">
                <a:hlinkClick r:id="rId2"/>
              </a:rPr>
              <a:t>https://www.piacere-project.eu/</a:t>
            </a:r>
            <a:r>
              <a:rPr lang="en-GB"/>
              <a:t> </a:t>
            </a:r>
          </a:p>
          <a:p>
            <a:pPr lvl="1"/>
            <a:r>
              <a:rPr lang="en-GB" i="1"/>
              <a:t>Trustworthy </a:t>
            </a:r>
            <a:r>
              <a:rPr lang="en-GB" i="1" err="1"/>
              <a:t>IaC</a:t>
            </a:r>
            <a:r>
              <a:rPr lang="en-GB" i="1"/>
              <a:t> in DevOps integrated framework</a:t>
            </a:r>
            <a:endParaRPr lang="en-GB"/>
          </a:p>
          <a:p>
            <a:r>
              <a:rPr lang="en-GB"/>
              <a:t>DOML – </a:t>
            </a:r>
            <a:r>
              <a:rPr lang="en-GB" err="1"/>
              <a:t>DevSecOps</a:t>
            </a:r>
            <a:r>
              <a:rPr lang="en-GB"/>
              <a:t> domain specific language</a:t>
            </a:r>
          </a:p>
          <a:p>
            <a:pPr lvl="1"/>
            <a:r>
              <a:rPr lang="en-GB"/>
              <a:t>Application layer, </a:t>
            </a:r>
          </a:p>
          <a:p>
            <a:pPr lvl="1"/>
            <a:r>
              <a:rPr lang="en-GB"/>
              <a:t>abstract/concrete layer</a:t>
            </a:r>
          </a:p>
          <a:p>
            <a:pPr lvl="1"/>
            <a:r>
              <a:rPr lang="en-GB"/>
              <a:t>Optimization layer</a:t>
            </a:r>
          </a:p>
          <a:p>
            <a:r>
              <a:rPr lang="en-GB"/>
              <a:t>Ability to describe cloud applications (high level)</a:t>
            </a:r>
          </a:p>
          <a:p>
            <a:r>
              <a:rPr lang="en-GB"/>
              <a:t>Translates to orchestrator specific </a:t>
            </a:r>
            <a:r>
              <a:rPr lang="en-GB" err="1"/>
              <a:t>IaC</a:t>
            </a:r>
            <a:r>
              <a:rPr lang="en-GB"/>
              <a:t> code</a:t>
            </a:r>
          </a:p>
          <a:p>
            <a:r>
              <a:rPr lang="en-GB">
                <a:hlinkClick r:id="rId3"/>
              </a:rPr>
              <a:t>https://www.piacere-doml.deib.polimi.it/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73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30F3-037F-1528-A9CB-52E1CB17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DOML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5E027C-2D7A-5244-0969-23F8A7079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8" y="1828770"/>
            <a:ext cx="5837426" cy="42828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4DE593-2C26-E0F0-A235-F7690002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44" y="1828770"/>
            <a:ext cx="6621025" cy="40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6ec89a89_0_0"/>
          <p:cNvSpPr txBox="1">
            <a:spLocks noGrp="1"/>
          </p:cNvSpPr>
          <p:nvPr>
            <p:ph type="ctrTitle"/>
          </p:nvPr>
        </p:nvSpPr>
        <p:spPr>
          <a:xfrm>
            <a:off x="1181100" y="2043732"/>
            <a:ext cx="9829800" cy="2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err="1"/>
              <a:t>IaC</a:t>
            </a:r>
            <a:r>
              <a:rPr lang="en-US"/>
              <a:t> </a:t>
            </a:r>
            <a:r>
              <a:rPr lang="en-US" err="1"/>
              <a:t>Trustworthines</a:t>
            </a:r>
            <a:br>
              <a:rPr lang="en-US"/>
            </a:br>
            <a:r>
              <a:rPr lang="en-US"/>
              <a:t>Security and </a:t>
            </a:r>
            <a:r>
              <a:rPr lang="en-US" err="1"/>
              <a:t>IaC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572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5A1F-9615-784A-63EE-49E6688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in </a:t>
            </a:r>
            <a:r>
              <a:rPr lang="en-GB" err="1"/>
              <a:t>IaC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2B81-05FE-1777-B7F3-27EEB8A13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 important </a:t>
            </a:r>
            <a:r>
              <a:rPr lang="en-GB" i="1"/>
              <a:t>pain point </a:t>
            </a:r>
            <a:r>
              <a:rPr lang="en-GB"/>
              <a:t>of the business users</a:t>
            </a:r>
          </a:p>
          <a:p>
            <a:pPr lvl="1"/>
            <a:r>
              <a:rPr lang="en-GB"/>
              <a:t>Vulnerabilities</a:t>
            </a:r>
          </a:p>
          <a:p>
            <a:pPr lvl="1"/>
            <a:r>
              <a:rPr lang="en-GB"/>
              <a:t>Upgrades</a:t>
            </a:r>
          </a:p>
          <a:p>
            <a:pPr lvl="1"/>
            <a:r>
              <a:rPr lang="en-GB"/>
              <a:t>Misconfigurations</a:t>
            </a:r>
          </a:p>
          <a:p>
            <a:pPr lvl="1"/>
            <a:r>
              <a:rPr lang="en-GB"/>
              <a:t>Monitoring of application life-cycle</a:t>
            </a:r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7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2043718"/>
            <a:ext cx="9829800" cy="1613882"/>
          </a:xfrm>
        </p:spPr>
        <p:txBody>
          <a:bodyPr/>
          <a:lstStyle/>
          <a:p>
            <a:br>
              <a:rPr lang="en-US"/>
            </a:br>
            <a:r>
              <a:rPr lang="en-US"/>
              <a:t>Steampunk Spotter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 err="1"/>
              <a:t>IaC</a:t>
            </a:r>
            <a:r>
              <a:rPr lang="en-US"/>
              <a:t> Scan Runner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</a:pPr>
            <a:r>
              <a:rPr lang="en-GB"/>
              <a:t>About us</a:t>
            </a: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617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/>
              <a:t>Established in 2003 (XLAB in 2001)</a:t>
            </a:r>
            <a:endParaRPr/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/>
              <a:t>Among largest Slovenian private CS research groups (80+ EU and national res. projects)</a:t>
            </a: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https://www.xlab.si/research/</a:t>
            </a:r>
            <a:r>
              <a:rPr lang="en-GB"/>
              <a:t>  (please follow us).</a:t>
            </a: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/>
              <a:t>DevOps automation team </a:t>
            </a:r>
            <a:r>
              <a:rPr lang="en-GB">
                <a:hlinkClick r:id="rId4"/>
              </a:rPr>
              <a:t>https://steampunk.si/</a:t>
            </a:r>
            <a:r>
              <a:rPr lang="en-GB"/>
              <a:t> </a:t>
            </a: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838200" y="1718100"/>
            <a:ext cx="5202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</a:pPr>
            <a:r>
              <a:rPr lang="en-GB"/>
              <a:t>XLAB research</a:t>
            </a:r>
            <a:endParaRPr/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163" y="5419400"/>
            <a:ext cx="1217325" cy="12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9563" y="5419400"/>
            <a:ext cx="18192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7825" y="5362250"/>
            <a:ext cx="19145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7372" y="5344588"/>
            <a:ext cx="800829" cy="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1425" y="5344588"/>
            <a:ext cx="607526" cy="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88025" y="5452738"/>
            <a:ext cx="20097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15525" y="5987400"/>
            <a:ext cx="835348" cy="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DFA415D-1D77-2A00-4AE6-824B3F5AD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1497" y="6130804"/>
            <a:ext cx="1553810" cy="45060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63675-860D-FFCC-D478-5BCFEAE789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8599" y="6041868"/>
            <a:ext cx="1823482" cy="559201"/>
          </a:xfrm>
          <a:prstGeom prst="rect">
            <a:avLst/>
          </a:prstGeom>
        </p:spPr>
      </p:pic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FB1BA098-2FDD-4AAD-B7DE-32996E3817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4616" y="6041868"/>
            <a:ext cx="1819275" cy="654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EAEF3-101F-4EDC-867E-6583F54EA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7424" y="5089860"/>
            <a:ext cx="695073" cy="784760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5DE1CA5-D2D2-8CC5-F7DC-7C409BDAEC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5196" y="6112265"/>
            <a:ext cx="1988592" cy="39771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BDA824-9DB9-18C2-1194-532366CB88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4967" y="4653406"/>
            <a:ext cx="2529563" cy="5635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5A1F-9615-784A-63EE-49E6688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Steampunk Spotter (Ansible)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2B81-05FE-1777-B7F3-27EEB8A1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188"/>
            <a:ext cx="10515600" cy="3992962"/>
          </a:xfrm>
        </p:spPr>
        <p:txBody>
          <a:bodyPr/>
          <a:lstStyle/>
          <a:p>
            <a:r>
              <a:rPr lang="en-GB"/>
              <a:t>Verify playbook templates – similar as SAST</a:t>
            </a:r>
          </a:p>
          <a:p>
            <a:r>
              <a:rPr lang="en-GB"/>
              <a:t>Assisted Automation Writing tool </a:t>
            </a:r>
          </a:p>
          <a:p>
            <a:r>
              <a:rPr lang="en-GB" err="1"/>
              <a:t>Analyzes</a:t>
            </a:r>
            <a:r>
              <a:rPr lang="en-GB"/>
              <a:t> and offers recommendations for Ansible content</a:t>
            </a:r>
          </a:p>
          <a:p>
            <a:pPr lvl="1"/>
            <a:r>
              <a:rPr lang="en-GB"/>
              <a:t>Ansible upgrade support (2.4 -&gt; 2.14)</a:t>
            </a:r>
          </a:p>
          <a:p>
            <a:pPr lvl="1"/>
            <a:r>
              <a:rPr lang="en-GB"/>
              <a:t>Check compatibility with collections and versions</a:t>
            </a:r>
          </a:p>
          <a:p>
            <a:r>
              <a:rPr lang="en-GB"/>
              <a:t>Launched at </a:t>
            </a:r>
            <a:r>
              <a:rPr lang="en-GB" err="1"/>
              <a:t>AnsibleFest</a:t>
            </a:r>
            <a:r>
              <a:rPr lang="en-GB"/>
              <a:t> – October 2022</a:t>
            </a:r>
          </a:p>
          <a:p>
            <a:r>
              <a:rPr lang="en-GB"/>
              <a:t>Brings GUI, API, CLI and integrations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D0332-770D-A256-8FF3-9914F1035F6D}"/>
              </a:ext>
            </a:extLst>
          </p:cNvPr>
          <p:cNvSpPr txBox="1"/>
          <p:nvPr/>
        </p:nvSpPr>
        <p:spPr>
          <a:xfrm>
            <a:off x="775663" y="6463862"/>
            <a:ext cx="959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*SAST: Static application security testing</a:t>
            </a:r>
          </a:p>
        </p:txBody>
      </p:sp>
    </p:spTree>
    <p:extLst>
      <p:ext uri="{BB962C8B-B14F-4D97-AF65-F5344CB8AC3E}">
        <p14:creationId xmlns:p14="http://schemas.microsoft.com/office/powerpoint/2010/main" val="4144352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5A1F-9615-784A-63EE-49E6688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Steampunk Spotter (Ansible)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2B81-05FE-1777-B7F3-27EEB8A1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188"/>
            <a:ext cx="10515600" cy="3992962"/>
          </a:xfrm>
        </p:spPr>
        <p:txBody>
          <a:bodyPr/>
          <a:lstStyle/>
          <a:p>
            <a:pPr marL="3810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D0332-770D-A256-8FF3-9914F1035F6D}"/>
              </a:ext>
            </a:extLst>
          </p:cNvPr>
          <p:cNvSpPr txBox="1"/>
          <p:nvPr/>
        </p:nvSpPr>
        <p:spPr>
          <a:xfrm>
            <a:off x="775663" y="6463862"/>
            <a:ext cx="9598047" cy="286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19100">
              <a:lnSpc>
                <a:spcPct val="90000"/>
              </a:lnSpc>
              <a:spcBef>
                <a:spcPts val="1000"/>
              </a:spcBef>
            </a:pPr>
            <a:r>
              <a:rPr lang="en-GB">
                <a:hlinkClick r:id="rId2"/>
              </a:rPr>
              <a:t>https://steampunk.si/spotter/</a:t>
            </a:r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EABC267-CEEC-0E27-02F9-11B72184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9" y="1594886"/>
            <a:ext cx="4918073" cy="2644289"/>
          </a:xfrm>
          <a:prstGeom prst="rect">
            <a:avLst/>
          </a:prstGeom>
        </p:spPr>
      </p:pic>
      <p:pic>
        <p:nvPicPr>
          <p:cNvPr id="6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8B5A5EF-B538-9B0A-6D1C-4DDA19D5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1" y="1452011"/>
            <a:ext cx="5449885" cy="2930039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DEB09BC6-1DD0-CF0C-2F4D-D6FADAC85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587" y="4444388"/>
            <a:ext cx="5576887" cy="22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5A1F-9615-784A-63EE-49E6688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Steampunk Spotter (Ansible)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2B81-05FE-1777-B7F3-27EEB8A13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Allows "trustable automation"</a:t>
            </a:r>
          </a:p>
          <a:p>
            <a:r>
              <a:rPr lang="en-GB"/>
              <a:t>Reduces risks and speeds up automation</a:t>
            </a:r>
          </a:p>
          <a:p>
            <a:r>
              <a:rPr lang="en-GB"/>
              <a:t>Beyond simple syntax checks (deep dive into Ansible content)</a:t>
            </a:r>
          </a:p>
          <a:p>
            <a:r>
              <a:rPr lang="en-GB"/>
              <a:t>Working on extending support to other </a:t>
            </a:r>
            <a:r>
              <a:rPr lang="en-GB" err="1"/>
              <a:t>IaC</a:t>
            </a:r>
            <a:r>
              <a:rPr lang="en-GB"/>
              <a:t> tools (Terraform, </a:t>
            </a:r>
            <a:r>
              <a:rPr lang="en-GB" err="1"/>
              <a:t>Pulumi</a:t>
            </a:r>
            <a:r>
              <a:rPr lang="en-GB"/>
              <a:t>, TOSCA?) and using AI</a:t>
            </a:r>
          </a:p>
          <a:p>
            <a:r>
              <a:rPr lang="en-GB">
                <a:hlinkClick r:id="rId2"/>
              </a:rPr>
              <a:t>https://steampunk.si/spotter/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D0332-770D-A256-8FF3-9914F1035F6D}"/>
              </a:ext>
            </a:extLst>
          </p:cNvPr>
          <p:cNvSpPr txBox="1"/>
          <p:nvPr/>
        </p:nvSpPr>
        <p:spPr>
          <a:xfrm>
            <a:off x="775663" y="6463862"/>
            <a:ext cx="959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*SAST: Static application security testing</a:t>
            </a:r>
          </a:p>
        </p:txBody>
      </p:sp>
    </p:spTree>
    <p:extLst>
      <p:ext uri="{BB962C8B-B14F-4D97-AF65-F5344CB8AC3E}">
        <p14:creationId xmlns:p14="http://schemas.microsoft.com/office/powerpoint/2010/main" val="115131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3521-78F5-1C1F-F1CF-8757ECEF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IaC</a:t>
            </a:r>
            <a:r>
              <a:rPr lang="en-GB"/>
              <a:t> Scan Runner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25E2-1382-947D-E864-7E048E0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000"/>
            <a:ext cx="4945185" cy="3683400"/>
          </a:xfrm>
        </p:spPr>
        <p:txBody>
          <a:bodyPr/>
          <a:lstStyle/>
          <a:p>
            <a:r>
              <a:rPr lang="en-GB"/>
              <a:t>The open source service for </a:t>
            </a:r>
            <a:r>
              <a:rPr lang="en-GB" err="1"/>
              <a:t>IaC</a:t>
            </a:r>
            <a:r>
              <a:rPr lang="en-GB"/>
              <a:t> check</a:t>
            </a:r>
          </a:p>
          <a:p>
            <a:r>
              <a:rPr lang="en-GB"/>
              <a:t>Inspect files, determine and run specific tests.</a:t>
            </a:r>
          </a:p>
          <a:p>
            <a:endParaRPr lang="en-GB"/>
          </a:p>
          <a:p>
            <a:r>
              <a:rPr lang="en-GB" sz="1600">
                <a:hlinkClick r:id="rId2"/>
              </a:rPr>
              <a:t>https://xlab-si.github.io/iac-scanner-docs/02-runner.html</a:t>
            </a:r>
            <a:r>
              <a:rPr lang="en-GB" sz="160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1C6AE-703B-2BA2-E110-D1088353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47" y="0"/>
            <a:ext cx="589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A546-BC6D-7B35-05CF-1C36E3B6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Spotter and </a:t>
            </a:r>
            <a:r>
              <a:rPr lang="en-GB" err="1"/>
              <a:t>IaC</a:t>
            </a:r>
            <a:r>
              <a:rPr lang="en-GB"/>
              <a:t> Scan Runner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10F05-EBB7-A0ED-792F-0A8836D7F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GB"/>
              <a:t>Use cases and research:</a:t>
            </a:r>
          </a:p>
          <a:p>
            <a:r>
              <a:rPr lang="en-GB"/>
              <a:t>PIACERE H2020 to scan </a:t>
            </a:r>
            <a:r>
              <a:rPr lang="en-GB" err="1"/>
              <a:t>IaC</a:t>
            </a:r>
            <a:r>
              <a:rPr lang="en-GB"/>
              <a:t> after it has been generated from a DOML</a:t>
            </a:r>
          </a:p>
          <a:p>
            <a:r>
              <a:rPr lang="en-GB"/>
              <a:t>CYLCOMED – Ansible playbook Scanners</a:t>
            </a:r>
          </a:p>
          <a:p>
            <a:r>
              <a:rPr lang="en-GB"/>
              <a:t>TANGO – Scan of </a:t>
            </a:r>
            <a:r>
              <a:rPr lang="en-GB" err="1"/>
              <a:t>IaC</a:t>
            </a:r>
            <a:r>
              <a:rPr lang="en-GB"/>
              <a:t> for energy aware computing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31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DAST and LOMOS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16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20E1-BC8D-70F1-4888-B772422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DAST* Security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00EC0-5472-3F67-07BC-0064AC9F7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Wazuh</a:t>
            </a:r>
            <a:r>
              <a:rPr lang="en-US"/>
              <a:t> – an opensource security platform </a:t>
            </a:r>
            <a:r>
              <a:rPr lang="en-US" sz="2000"/>
              <a:t>(not by XLAB)</a:t>
            </a:r>
            <a:endParaRPr lang="en-US"/>
          </a:p>
          <a:p>
            <a:pPr lvl="1"/>
            <a:r>
              <a:rPr lang="en-US"/>
              <a:t>Endpoint security</a:t>
            </a:r>
          </a:p>
          <a:p>
            <a:pPr lvl="1"/>
            <a:r>
              <a:rPr lang="en-US"/>
              <a:t>Threat intelligence</a:t>
            </a:r>
          </a:p>
          <a:p>
            <a:pPr lvl="1"/>
            <a:r>
              <a:rPr lang="en-US"/>
              <a:t>Security operation and cloud security</a:t>
            </a:r>
          </a:p>
          <a:p>
            <a:r>
              <a:rPr lang="en-US"/>
              <a:t>Exploit functionality to gather cloud/application lifecycle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36563-7F86-5ADE-137A-E274BE37D48C}"/>
              </a:ext>
            </a:extLst>
          </p:cNvPr>
          <p:cNvSpPr txBox="1"/>
          <p:nvPr/>
        </p:nvSpPr>
        <p:spPr>
          <a:xfrm>
            <a:off x="775663" y="6463862"/>
            <a:ext cx="959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*DAST: Dynamic application security testing</a:t>
            </a:r>
          </a:p>
        </p:txBody>
      </p:sp>
    </p:spTree>
    <p:extLst>
      <p:ext uri="{BB962C8B-B14F-4D97-AF65-F5344CB8AC3E}">
        <p14:creationId xmlns:p14="http://schemas.microsoft.com/office/powerpoint/2010/main" val="77935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0524-1B49-5A9D-533D-E2EC47D7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Standard compliancy check (MEDINA project)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CAFB2-2A53-4C6F-5051-D32BFBF6A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EUCS (European Cybersecurity Certification Scheme for Cloud Services)</a:t>
            </a:r>
          </a:p>
          <a:p>
            <a:pPr lvl="1"/>
            <a:r>
              <a:rPr lang="en-GB"/>
              <a:t>Standard developed by ENISA</a:t>
            </a:r>
          </a:p>
          <a:p>
            <a:r>
              <a:rPr lang="en-GB" err="1"/>
              <a:t>Wazuh</a:t>
            </a:r>
            <a:r>
              <a:rPr lang="en-GB"/>
              <a:t> used to gather evidence about compliance:</a:t>
            </a:r>
          </a:p>
          <a:p>
            <a:pPr lvl="1"/>
            <a:r>
              <a:rPr lang="en-GB"/>
              <a:t>Evidence of malware detection, </a:t>
            </a:r>
          </a:p>
          <a:p>
            <a:pPr lvl="1"/>
            <a:r>
              <a:rPr lang="en-GB"/>
              <a:t>Detection of vulnerabilities</a:t>
            </a:r>
          </a:p>
          <a:p>
            <a:pPr lvl="1"/>
            <a:r>
              <a:rPr lang="en-GB"/>
              <a:t>Collection and analysis of logs</a:t>
            </a:r>
          </a:p>
          <a:p>
            <a:pPr lvl="1"/>
            <a:r>
              <a:rPr lang="en-GB"/>
              <a:t>Incident handling.</a:t>
            </a:r>
          </a:p>
        </p:txBody>
      </p:sp>
    </p:spTree>
    <p:extLst>
      <p:ext uri="{BB962C8B-B14F-4D97-AF65-F5344CB8AC3E}">
        <p14:creationId xmlns:p14="http://schemas.microsoft.com/office/powerpoint/2010/main" val="1036953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7E60-570D-6417-58D2-6367B0AE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(Historical) log </a:t>
            </a:r>
            <a:r>
              <a:rPr lang="en-GB" err="1"/>
              <a:t>analyzer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52C-0909-82EA-DD5B-8E90AEA36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GB" i="1"/>
              <a:t>Issues:</a:t>
            </a:r>
          </a:p>
          <a:p>
            <a:r>
              <a:rPr lang="en-GB"/>
              <a:t>Services and monitoring systems gather logs, </a:t>
            </a:r>
          </a:p>
          <a:p>
            <a:r>
              <a:rPr lang="en-GB"/>
              <a:t>Notification systems need to be set by experts</a:t>
            </a:r>
          </a:p>
          <a:p>
            <a:r>
              <a:rPr lang="en-GB"/>
              <a:t>Log data is huge</a:t>
            </a:r>
          </a:p>
          <a:p>
            <a:r>
              <a:rPr lang="en-GB"/>
              <a:t>Experts need to cover a large field of knowledge.</a:t>
            </a:r>
            <a:r>
              <a:rPr lang="en-GB" b="0" i="0">
                <a:solidFill>
                  <a:srgbClr val="FFFFFF"/>
                </a:solidFill>
                <a:effectLst/>
                <a:latin typeface="-apple-system"/>
              </a:rPr>
              <a:t>an Cybersecurity Certification Scheme for Cloud Services),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82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60D7-5889-8F8E-1EFA-5A69782A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LOMOS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6FAB-874E-50BC-3A27-E6A83E9D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Montserrat"/>
                <a:ea typeface="Tahoma"/>
                <a:cs typeface="Tahoma"/>
              </a:rPr>
              <a:t>XLAB’s proprietary tool for automatic log analysis. </a:t>
            </a:r>
          </a:p>
          <a:p>
            <a:r>
              <a:rPr lang="en-US">
                <a:latin typeface="Montserrat"/>
                <a:ea typeface="Tahoma"/>
                <a:cs typeface="Tahoma"/>
              </a:rPr>
              <a:t>Base on:</a:t>
            </a:r>
          </a:p>
          <a:p>
            <a:pPr lvl="1"/>
            <a:r>
              <a:rPr lang="en-US">
                <a:ea typeface="Tahoma"/>
                <a:cs typeface="Tahoma"/>
              </a:rPr>
              <a:t>Deep learning</a:t>
            </a:r>
          </a:p>
          <a:p>
            <a:pPr lvl="1"/>
            <a:r>
              <a:rPr lang="en-US">
                <a:ea typeface="Tahoma"/>
                <a:cs typeface="Tahoma"/>
              </a:rPr>
              <a:t>Semantic of log messages</a:t>
            </a:r>
          </a:p>
          <a:p>
            <a:pPr lvl="1"/>
            <a:r>
              <a:rPr lang="en-US">
                <a:ea typeface="Tahoma"/>
                <a:cs typeface="Tahoma"/>
              </a:rPr>
              <a:t>Semantic and sequential information</a:t>
            </a:r>
            <a:endParaRPr lang="en-US"/>
          </a:p>
          <a:p>
            <a:r>
              <a:rPr lang="en-US">
                <a:latin typeface="Montserrat"/>
                <a:ea typeface="Tahoma"/>
                <a:cs typeface="Tahoma"/>
              </a:rPr>
              <a:t>Transforms from unstructured logs to structured datasets</a:t>
            </a:r>
          </a:p>
          <a:p>
            <a:r>
              <a:rPr lang="en-GB"/>
              <a:t>Trained on “normal data”.</a:t>
            </a:r>
          </a:p>
        </p:txBody>
      </p:sp>
    </p:spTree>
    <p:extLst>
      <p:ext uri="{BB962C8B-B14F-4D97-AF65-F5344CB8AC3E}">
        <p14:creationId xmlns:p14="http://schemas.microsoft.com/office/powerpoint/2010/main" val="35861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6ec89a89_0_0"/>
          <p:cNvSpPr txBox="1">
            <a:spLocks noGrp="1"/>
          </p:cNvSpPr>
          <p:nvPr>
            <p:ph type="ctrTitle"/>
          </p:nvPr>
        </p:nvSpPr>
        <p:spPr>
          <a:xfrm>
            <a:off x="1181100" y="2043732"/>
            <a:ext cx="9829800" cy="2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Orchestration and </a:t>
            </a:r>
            <a:r>
              <a:rPr lang="en-US" err="1"/>
              <a:t>IaC</a:t>
            </a:r>
            <a:r>
              <a:rPr lang="en-US"/>
              <a:t> modelling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1283-72BD-4369-CF77-C6F671A1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LOMOS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0BB00-1550-38C0-E4D7-578BFEFA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8759"/>
            <a:ext cx="10927702" cy="4018641"/>
          </a:xfrm>
        </p:spPr>
        <p:txBody>
          <a:bodyPr/>
          <a:lstStyle/>
          <a:p>
            <a:r>
              <a:rPr lang="en-US"/>
              <a:t>Application-agnostic.</a:t>
            </a:r>
          </a:p>
          <a:p>
            <a:r>
              <a:rPr lang="en-US"/>
              <a:t>Highly adaptable and interoperable.</a:t>
            </a:r>
          </a:p>
          <a:p>
            <a:r>
              <a:rPr lang="en-US"/>
              <a:t>Uses state-of-the-art AI/ML techniques.</a:t>
            </a:r>
          </a:p>
          <a:p>
            <a:r>
              <a:rPr lang="en-US"/>
              <a:t>Deals with heterogeneous sources effortlessly.</a:t>
            </a:r>
          </a:p>
          <a:p>
            <a:r>
              <a:rPr lang="en-US"/>
              <a:t>Efficiently processes large data volumes at high rates.</a:t>
            </a:r>
          </a:p>
          <a:p>
            <a:r>
              <a:rPr lang="en-US"/>
              <a:t>Discovers unknown patterns and learns system </a:t>
            </a:r>
            <a:r>
              <a:rPr lang="en-US" err="1"/>
              <a:t>behaviour</a:t>
            </a:r>
            <a:r>
              <a:rPr lang="en-US"/>
              <a:t>.</a:t>
            </a:r>
          </a:p>
          <a:p>
            <a:r>
              <a:rPr lang="en-US"/>
              <a:t>Requires minimal configuration efforts.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EDE4-A8F2-FA6B-741B-56D6FBA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DAST + LOMOS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D78A-1F68-9157-CBA4-24AF4EB10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354"/>
            <a:ext cx="10515600" cy="4182046"/>
          </a:xfrm>
        </p:spPr>
        <p:txBody>
          <a:bodyPr/>
          <a:lstStyle/>
          <a:p>
            <a:r>
              <a:rPr lang="en-US"/>
              <a:t>PIACERE - Runtime security monitoring and self-healing</a:t>
            </a:r>
          </a:p>
          <a:p>
            <a:r>
              <a:rPr lang="en-US"/>
              <a:t>FISHY - Detection and protection components providing basic honeypot functionalities; Vulnerability Assessment -&gt;</a:t>
            </a:r>
            <a:r>
              <a:rPr lang="en-US" err="1"/>
              <a:t>Wazuh</a:t>
            </a:r>
            <a:r>
              <a:rPr lang="en-US"/>
              <a:t> + LOMOS</a:t>
            </a:r>
          </a:p>
          <a:p>
            <a:r>
              <a:rPr lang="en-US"/>
              <a:t>ICOS - AIOps-based strategy for modelling, capturing and optimizing log streams, with integrated alerting capabilities</a:t>
            </a:r>
          </a:p>
          <a:p>
            <a:r>
              <a:rPr lang="en-US"/>
              <a:t>TANGO - AI supported infrastructure management for TANGO project.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</a:pPr>
            <a:r>
              <a:rPr lang="en-GB"/>
              <a:t>A recap</a:t>
            </a: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body" idx="1"/>
          </p:nvPr>
        </p:nvSpPr>
        <p:spPr>
          <a:xfrm>
            <a:off x="355879" y="115695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/>
          </a:p>
          <a:p>
            <a:pPr marL="914400">
              <a:buFont typeface="Montserrat"/>
              <a:buChar char="●"/>
            </a:pPr>
            <a:r>
              <a:rPr lang="en-GB"/>
              <a:t>Orchestration and </a:t>
            </a:r>
            <a:r>
              <a:rPr lang="en-GB" err="1"/>
              <a:t>IaC</a:t>
            </a:r>
            <a:r>
              <a:rPr lang="en-GB"/>
              <a:t> modelling 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TOSCA Orchestrator (</a:t>
            </a:r>
            <a:r>
              <a:rPr lang="en-GB" err="1"/>
              <a:t>xOpera</a:t>
            </a:r>
            <a:r>
              <a:rPr lang="en-GB"/>
              <a:t>)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Gaia-X orchestrator (GXFS Orchestrator)</a:t>
            </a:r>
          </a:p>
          <a:p>
            <a:pPr marL="1371600" lvl="1">
              <a:buFont typeface="Montserrat"/>
              <a:buChar char="●"/>
            </a:pPr>
            <a:r>
              <a:rPr lang="en-GB"/>
              <a:t>DOML – DevOps modelling language (PIACERE)</a:t>
            </a:r>
          </a:p>
          <a:p>
            <a:pPr marL="9144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err="1"/>
              <a:t>IaC</a:t>
            </a:r>
            <a:r>
              <a:rPr lang="en-US"/>
              <a:t> Security and Trustworthiness</a:t>
            </a:r>
          </a:p>
          <a:p>
            <a:pPr marL="1371600" lvl="1" indent="-419100">
              <a:spcBef>
                <a:spcPts val="1000"/>
              </a:spcBef>
              <a:buSzPts val="3000"/>
              <a:buFont typeface="Montserrat"/>
              <a:buChar char="●"/>
            </a:pPr>
            <a:r>
              <a:rPr lang="en-US"/>
              <a:t>Steampunk spotter (Ansible Scanner/Linter)</a:t>
            </a:r>
          </a:p>
          <a:p>
            <a:pPr marL="1371600" lvl="1" indent="-419100">
              <a:spcBef>
                <a:spcPts val="1000"/>
              </a:spcBef>
              <a:buSzPts val="3000"/>
              <a:buChar char="●"/>
            </a:pPr>
            <a:r>
              <a:rPr lang="en-US" err="1"/>
              <a:t>IaC</a:t>
            </a:r>
            <a:r>
              <a:rPr lang="en-US"/>
              <a:t> Scan Runner</a:t>
            </a:r>
          </a:p>
          <a:p>
            <a:pPr marL="1371600" lvl="1" indent="-419100">
              <a:spcBef>
                <a:spcPts val="1000"/>
              </a:spcBef>
              <a:buSzPts val="3000"/>
              <a:buChar char="●"/>
            </a:pPr>
            <a:r>
              <a:rPr lang="en-US"/>
              <a:t>Secure runtime monitoring tools and LOMOS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Montserrat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56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34da75f56_12_0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Keep in touch</a:t>
            </a:r>
            <a:endParaRPr/>
          </a:p>
        </p:txBody>
      </p:sp>
      <p:sp>
        <p:nvSpPr>
          <p:cNvPr id="578" name="Google Shape;578;g534da75f56_12_0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1"/>
                </a:solidFill>
              </a:rPr>
              <a:t>Want to know more?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1"/>
                </a:solidFill>
              </a:rPr>
              <a:t>Contact us: </a:t>
            </a:r>
            <a:endParaRPr lang="sl-SI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sl-SI">
                <a:solidFill>
                  <a:schemeClr val="dk1"/>
                </a:solidFill>
                <a:hlinkClick r:id="rId3"/>
              </a:rPr>
              <a:t>xopera@xlab.si</a:t>
            </a:r>
            <a:r>
              <a:rPr lang="sl-SI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matija.cankar@xlab.si</a:t>
            </a:r>
            <a:endParaRPr lang="sl-SI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lang="en-GB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>
                <a:hlinkClick r:id="rId5"/>
              </a:rPr>
              <a:t>www.xlab.si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/>
              <a:t>Or create an issue or PR on our GitHub!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endParaRPr sz="3700"/>
          </a:p>
        </p:txBody>
      </p:sp>
      <p:pic>
        <p:nvPicPr>
          <p:cNvPr id="579" name="Google Shape;579;g534da75f56_1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9774" y="5059725"/>
            <a:ext cx="1684750" cy="16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79-CA93-2D92-E10A-E7785A8A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xOpera orchestrator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7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76ec89a89_0_39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Opera - </a:t>
            </a:r>
            <a:r>
              <a:rPr lang="en-GB" err="1"/>
              <a:t>xOpera</a:t>
            </a:r>
            <a:r>
              <a:rPr lang="en-GB"/>
              <a:t> orchestrator</a:t>
            </a:r>
            <a:endParaRPr/>
          </a:p>
        </p:txBody>
      </p:sp>
      <p:sp>
        <p:nvSpPr>
          <p:cNvPr id="153" name="Google Shape;153;g976ec89a89_0_39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GB" sz="3300" b="1" err="1"/>
              <a:t>xOpera</a:t>
            </a:r>
            <a:r>
              <a:rPr lang="en-GB" sz="3300"/>
              <a:t> is a project. </a:t>
            </a:r>
            <a:r>
              <a:rPr lang="en-GB" sz="3300" i="1"/>
              <a:t>Opera</a:t>
            </a:r>
            <a:r>
              <a:rPr lang="en-GB" sz="3300"/>
              <a:t> is </a:t>
            </a:r>
            <a:r>
              <a:rPr lang="sl-SI" sz="3300" err="1"/>
              <a:t>an</a:t>
            </a:r>
            <a:r>
              <a:rPr lang="sl-SI" sz="3300"/>
              <a:t> </a:t>
            </a:r>
            <a:r>
              <a:rPr lang="en-GB" sz="3300"/>
              <a:t>orchestrator.</a:t>
            </a:r>
            <a:endParaRPr sz="3300"/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sl-SI" sz="3300" err="1"/>
              <a:t>Core</a:t>
            </a:r>
            <a:r>
              <a:rPr lang="sl-SI" sz="3300"/>
              <a:t> is l</a:t>
            </a:r>
            <a:r>
              <a:rPr lang="en-GB" sz="3300" err="1"/>
              <a:t>ight</a:t>
            </a:r>
            <a:r>
              <a:rPr lang="en-GB" sz="3300"/>
              <a:t>-weight</a:t>
            </a:r>
            <a:r>
              <a:rPr lang="sl-SI" sz="3300"/>
              <a:t> </a:t>
            </a:r>
            <a:r>
              <a:rPr lang="sl-SI" sz="3300" err="1"/>
              <a:t>and</a:t>
            </a:r>
            <a:r>
              <a:rPr lang="en-GB" sz="3300"/>
              <a:t> open-source</a:t>
            </a:r>
            <a:endParaRPr sz="3300"/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GB" sz="3300"/>
              <a:t>State-aware, based on Ansible</a:t>
            </a:r>
            <a:r>
              <a:rPr lang="sl-SI" sz="3300"/>
              <a:t> </a:t>
            </a:r>
            <a:r>
              <a:rPr lang="sl-SI" sz="3300" err="1"/>
              <a:t>executor</a:t>
            </a:r>
            <a:endParaRPr sz="3300"/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GB" sz="3300"/>
              <a:t>TOSCA v1.3, </a:t>
            </a:r>
            <a:r>
              <a:rPr lang="en-GB" sz="3300" b="1"/>
              <a:t>TOSCA v2.0 (new)</a:t>
            </a:r>
            <a:r>
              <a:rPr lang="en-GB" sz="3300"/>
              <a:t>.</a:t>
            </a:r>
            <a:endParaRPr sz="3300"/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GB" sz="3300" i="1"/>
              <a:t>Initially </a:t>
            </a:r>
            <a:r>
              <a:rPr lang="en-GB" sz="3300"/>
              <a:t>CLI based, with extensions for integration (API, SaaS, etc.)</a:t>
            </a:r>
            <a:endParaRPr sz="330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1D5E9E-B5DD-D234-0933-87CBFFB0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447" y="5555869"/>
            <a:ext cx="3571630" cy="10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6ec89a89_0_101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Where you can get (x)Opera?</a:t>
            </a:r>
            <a:endParaRPr/>
          </a:p>
        </p:txBody>
      </p:sp>
      <p:sp>
        <p:nvSpPr>
          <p:cNvPr id="160" name="Google Shape;160;g976ec89a89_0_101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/>
              <a:t>Main page: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https://github.com/xlab-si/xopera-opera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/>
              <a:t>Documentation: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https://xlab-si.github.io/xopera-docs/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/>
              <a:t>In action: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ourier New"/>
              <a:buChar char="•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pip install opera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urier New"/>
              <a:buChar char="•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opera deploy &lt;filename&gt;.</a:t>
            </a:r>
            <a:r>
              <a:rPr lang="en-GB" err="1">
                <a:latin typeface="Courier New"/>
                <a:ea typeface="Courier New"/>
                <a:cs typeface="Courier New"/>
                <a:sym typeface="Courier New"/>
              </a:rPr>
              <a:t>yaml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1" name="Google Shape;161;g976ec89a89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9774" y="5059725"/>
            <a:ext cx="1684750" cy="165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99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32C0-6466-E540-833D-8F53BE51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7BA51-BE93-8BFC-C3E8-AA2B16047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DA7DAA1-76DF-01F9-5F95-74BF377B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459"/>
            <a:ext cx="12192000" cy="59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76ec89a89_0_116"/>
          <p:cNvSpPr txBox="1">
            <a:spLocks noGrp="1"/>
          </p:cNvSpPr>
          <p:nvPr>
            <p:ph type="title"/>
          </p:nvPr>
        </p:nvSpPr>
        <p:spPr>
          <a:xfrm>
            <a:off x="838200" y="864000"/>
            <a:ext cx="8450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l-SI" err="1"/>
              <a:t>xOpera</a:t>
            </a:r>
            <a:r>
              <a:rPr lang="sl-SI"/>
              <a:t> </a:t>
            </a:r>
            <a:r>
              <a:rPr lang="sl-SI" err="1"/>
              <a:t>SaaS</a:t>
            </a:r>
            <a:r>
              <a:rPr lang="sl-SI"/>
              <a:t> </a:t>
            </a:r>
            <a:r>
              <a:rPr lang="sl-SI" err="1"/>
              <a:t>dashboard</a:t>
            </a:r>
            <a:endParaRPr/>
          </a:p>
        </p:txBody>
      </p:sp>
      <p:sp>
        <p:nvSpPr>
          <p:cNvPr id="281" name="Google Shape;281;g976ec89a89_0_116"/>
          <p:cNvSpPr txBox="1">
            <a:spLocks noGrp="1"/>
          </p:cNvSpPr>
          <p:nvPr>
            <p:ph type="body" idx="1"/>
          </p:nvPr>
        </p:nvSpPr>
        <p:spPr>
          <a:xfrm>
            <a:off x="838200" y="2304000"/>
            <a:ext cx="105156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03B29D-58E2-4375-855D-3B4792A2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59" y="1568283"/>
            <a:ext cx="10586941" cy="50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008C"/>
      </a:accent1>
      <a:accent2>
        <a:srgbClr val="16ACBA"/>
      </a:accent2>
      <a:accent3>
        <a:srgbClr val="BAD532"/>
      </a:accent3>
      <a:accent4>
        <a:srgbClr val="F38CB7"/>
      </a:accent4>
      <a:accent5>
        <a:srgbClr val="8AC6D0"/>
      </a:accent5>
      <a:accent6>
        <a:srgbClr val="D4E388"/>
      </a:accent6>
      <a:hlink>
        <a:srgbClr val="16ACBA"/>
      </a:hlink>
      <a:folHlink>
        <a:srgbClr val="7C9B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3AE42DAE639408E3577E6CE3A41A0" ma:contentTypeVersion="22" ma:contentTypeDescription="Create a new document." ma:contentTypeScope="" ma:versionID="0c6d7447c9e097c5b2f2eb4030cc3ad2">
  <xsd:schema xmlns:xsd="http://www.w3.org/2001/XMLSchema" xmlns:xs="http://www.w3.org/2001/XMLSchema" xmlns:p="http://schemas.microsoft.com/office/2006/metadata/properties" xmlns:ns2="ec0bb484-a61d-4227-a815-4f7019a59115" xmlns:ns3="40cea659-4bbb-4e19-9089-6e9907100c25" targetNamespace="http://schemas.microsoft.com/office/2006/metadata/properties" ma:root="true" ma:fieldsID="362dd3e99321f9465ef38ef3f2bb49fa" ns2:_="" ns3:_="">
    <xsd:import namespace="ec0bb484-a61d-4227-a815-4f7019a59115"/>
    <xsd:import namespace="40cea659-4bbb-4e19-9089-6e9907100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Note" minOccurs="0"/>
                <xsd:element ref="ns2:MediaLengthInSeconds" minOccurs="0"/>
                <xsd:element ref="ns2:ProjectType" minOccurs="0"/>
                <xsd:element ref="ns2:Urejeni_x0020_dostopi" minOccurs="0"/>
                <xsd:element ref="ns2:Lastni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bb484-a61d-4227-a815-4f7019a59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" ma:index="20" nillable="true" ma:displayName="Note" ma:description="A short note about the file" ma:format="Dropdown" ma:internalName="Not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ProjectType" ma:index="22" nillable="true" ma:displayName="Project Type" ma:format="Dropdown" ma:internalName="ProjectType">
      <xsd:simpleType>
        <xsd:restriction base="dms:Text">
          <xsd:maxLength value="255"/>
        </xsd:restriction>
      </xsd:simpleType>
    </xsd:element>
    <xsd:element name="Urejeni_x0020_dostopi" ma:index="23" nillable="true" ma:displayName="Urejeni dostopi" ma:default="1" ma:internalName="Urejeni_x0020_dostopi">
      <xsd:simpleType>
        <xsd:restriction base="dms:Boolean"/>
      </xsd:simpleType>
    </xsd:element>
    <xsd:element name="Lastnik" ma:index="24" nillable="true" ma:displayName="Projektni vodja" ma:format="Dropdown" ma:internalName="Lastnik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7810b30-6903-4317-acdf-4489e48e19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ea659-4bbb-4e19-9089-6e9907100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946c046-882a-489e-bff8-aaf91ba4774a}" ma:internalName="TaxCatchAll" ma:showField="CatchAllData" ma:web="40cea659-4bbb-4e19-9089-6e9907100c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cea659-4bbb-4e19-9089-6e9907100c25" xsi:nil="true"/>
    <ProjectType xmlns="ec0bb484-a61d-4227-a815-4f7019a59115" xsi:nil="true"/>
    <lcf76f155ced4ddcb4097134ff3c332f xmlns="ec0bb484-a61d-4227-a815-4f7019a59115">
      <Terms xmlns="http://schemas.microsoft.com/office/infopath/2007/PartnerControls"/>
    </lcf76f155ced4ddcb4097134ff3c332f>
    <Note xmlns="ec0bb484-a61d-4227-a815-4f7019a59115" xsi:nil="true"/>
    <Urejeni_x0020_dostopi xmlns="ec0bb484-a61d-4227-a815-4f7019a59115">true</Urejeni_x0020_dostopi>
    <Lastnik xmlns="ec0bb484-a61d-4227-a815-4f7019a591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F1E970-9D27-4C75-BC78-981CAB0C0984}">
  <ds:schemaRefs>
    <ds:schemaRef ds:uri="40cea659-4bbb-4e19-9089-6e9907100c25"/>
    <ds:schemaRef ds:uri="ec0bb484-a61d-4227-a815-4f7019a591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810EDB-D3DC-4D1F-AC09-BB92D75B4EAE}">
  <ds:schemaRefs>
    <ds:schemaRef ds:uri="32d1fe05-f641-481e-a7fa-8d01619c5f2b"/>
    <ds:schemaRef ds:uri="40cea659-4bbb-4e19-9089-6e9907100c25"/>
    <ds:schemaRef ds:uri="ec0bb484-a61d-4227-a815-4f7019a591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5F79B4-AA22-4AAE-BEEF-B47B01496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Widescreen</PresentationFormat>
  <Paragraphs>202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Montserrat</vt:lpstr>
      <vt:lpstr>Montserrat Medium</vt:lpstr>
      <vt:lpstr>Office Theme</vt:lpstr>
      <vt:lpstr>Interesting IaC projects and initiatives</vt:lpstr>
      <vt:lpstr>Agenda</vt:lpstr>
      <vt:lpstr>About us</vt:lpstr>
      <vt:lpstr>Orchestration and IaC modelling</vt:lpstr>
      <vt:lpstr>xOpera orchestrator</vt:lpstr>
      <vt:lpstr>Opera - xOpera orchestrator</vt:lpstr>
      <vt:lpstr>Where you can get (x)Opera?</vt:lpstr>
      <vt:lpstr>PowerPoint Presentation</vt:lpstr>
      <vt:lpstr>xOpera SaaS dashboard</vt:lpstr>
      <vt:lpstr>Secrets (Credentials) managemet</vt:lpstr>
      <vt:lpstr>Workspace management</vt:lpstr>
      <vt:lpstr>Project management</vt:lpstr>
      <vt:lpstr>Triggers and events</vt:lpstr>
      <vt:lpstr>What is Gaia-X</vt:lpstr>
      <vt:lpstr>What is Gaia-X</vt:lpstr>
      <vt:lpstr>PowerPoint Presentation</vt:lpstr>
      <vt:lpstr>Gaia-X current state?</vt:lpstr>
      <vt:lpstr>GXFS Orchestrator</vt:lpstr>
      <vt:lpstr>GXFS (Meta) Orchestrator</vt:lpstr>
      <vt:lpstr>GXFS Orchestrator architecture</vt:lpstr>
      <vt:lpstr>PowerPoint Presentation</vt:lpstr>
      <vt:lpstr>GXFS Orch. VS xOpera SaaS</vt:lpstr>
      <vt:lpstr>Use cases (GXFS Orchestrator) </vt:lpstr>
      <vt:lpstr>DevSecOps DOML</vt:lpstr>
      <vt:lpstr>DevSecOps specific language</vt:lpstr>
      <vt:lpstr>DOML Example</vt:lpstr>
      <vt:lpstr>IaC Trustworthines Security and IaC</vt:lpstr>
      <vt:lpstr>Trust in IaC</vt:lpstr>
      <vt:lpstr> Steampunk Spotter &amp; IaC Scan Runner</vt:lpstr>
      <vt:lpstr>Steampunk Spotter (Ansible)</vt:lpstr>
      <vt:lpstr>Steampunk Spotter (Ansible)</vt:lpstr>
      <vt:lpstr>Steampunk Spotter (Ansible)</vt:lpstr>
      <vt:lpstr>IaC Scan Runner</vt:lpstr>
      <vt:lpstr>Spotter and IaC Scan Runner</vt:lpstr>
      <vt:lpstr>DAST and LOMOS</vt:lpstr>
      <vt:lpstr>DAST* Security platform</vt:lpstr>
      <vt:lpstr>Standard compliancy check (MEDINA project)</vt:lpstr>
      <vt:lpstr>(Historical) log analyzer</vt:lpstr>
      <vt:lpstr>LOMOS</vt:lpstr>
      <vt:lpstr>LOMOS features</vt:lpstr>
      <vt:lpstr>DAST + LOMOS use cases</vt:lpstr>
      <vt:lpstr>A recap</vt:lpstr>
      <vt:lpstr>Keep in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xOpera Orchestrator</dc:title>
  <dc:creator>anja</dc:creator>
  <cp:lastModifiedBy>Matija Cankar</cp:lastModifiedBy>
  <cp:revision>1</cp:revision>
  <dcterms:modified xsi:type="dcterms:W3CDTF">2022-11-17T16:23:27Z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0x01010082FA074707BDD44AAEB894D574206F52</vt:lpwstr>
  </property>
  <property fmtid="{D5CDD505-2E9C-101B-9397-08002B2CF9AE}" pid="3" name="MediaServiceImageTags">
    <vt:lpwstr/>
  </property>
</Properties>
</file>