
<file path=[Content_Types].xml><?xml version="1.0" encoding="utf-8"?>
<Types xmlns="http://schemas.openxmlformats.org/package/2006/content-types">
  <Default Extension="xml" ContentType="application/xml"/>
  <Default Extension="svg" ContentType="image/svg+xml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732" r:id="rId1"/>
  </p:sldMasterIdLst>
  <p:notesMasterIdLst>
    <p:notesMasterId r:id="rId13"/>
  </p:notesMasterIdLst>
  <p:handoutMasterIdLst>
    <p:handoutMasterId r:id="rId14"/>
  </p:handoutMasterIdLst>
  <p:sldIdLst>
    <p:sldId id="327" r:id="rId2"/>
    <p:sldId id="337" r:id="rId3"/>
    <p:sldId id="342" r:id="rId4"/>
    <p:sldId id="335" r:id="rId5"/>
    <p:sldId id="340" r:id="rId6"/>
    <p:sldId id="333" r:id="rId7"/>
    <p:sldId id="302" r:id="rId8"/>
    <p:sldId id="339" r:id="rId9"/>
    <p:sldId id="343" r:id="rId10"/>
    <p:sldId id="311" r:id="rId11"/>
    <p:sldId id="34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A6DC"/>
    <a:srgbClr val="009999"/>
    <a:srgbClr val="584383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173BB4-3D12-4E0C-9CAC-B0E90555E570}" v="11" dt="2018-09-17T17:32:04.547"/>
    <p1510:client id="{AABDADCB-D65A-4EC7-84B3-0D0F6F6B90CF}" v="12" dt="2018-09-17T18:44:32.714"/>
  </p1510:revLst>
</p1510:revInfo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9" autoAdjust="0"/>
    <p:restoredTop sz="94647"/>
  </p:normalViewPr>
  <p:slideViewPr>
    <p:cSldViewPr snapToGrid="0" snapToObjects="1">
      <p:cViewPr varScale="1">
        <p:scale>
          <a:sx n="184" d="100"/>
          <a:sy n="184" d="100"/>
        </p:scale>
        <p:origin x="-17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38" Type="http://schemas.microsoft.com/office/2016/11/relationships/changesInfo" Target="changesInfos/changesInfo1.xml"/><Relationship Id="rId39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 Geyer" userId="b6d44d7f01e5e6c2" providerId="LiveId" clId="{AABDADCB-D65A-4EC7-84B3-0D0F6F6B90CF}"/>
    <pc:docChg chg="modSld">
      <pc:chgData name="Carol Geyer" userId="b6d44d7f01e5e6c2" providerId="LiveId" clId="{AABDADCB-D65A-4EC7-84B3-0D0F6F6B90CF}" dt="2018-09-17T18:44:32.714" v="11" actId="20577"/>
      <pc:docMkLst>
        <pc:docMk/>
      </pc:docMkLst>
      <pc:sldChg chg="modSp">
        <pc:chgData name="Carol Geyer" userId="b6d44d7f01e5e6c2" providerId="LiveId" clId="{AABDADCB-D65A-4EC7-84B3-0D0F6F6B90CF}" dt="2018-09-17T18:44:32.714" v="11" actId="20577"/>
        <pc:sldMkLst>
          <pc:docMk/>
          <pc:sldMk cId="3272898235" sldId="337"/>
        </pc:sldMkLst>
        <pc:spChg chg="mod">
          <ac:chgData name="Carol Geyer" userId="b6d44d7f01e5e6c2" providerId="LiveId" clId="{AABDADCB-D65A-4EC7-84B3-0D0F6F6B90CF}" dt="2018-09-17T18:44:32.714" v="11" actId="20577"/>
          <ac:spMkLst>
            <pc:docMk/>
            <pc:sldMk cId="3272898235" sldId="337"/>
            <ac:spMk id="3" creationId="{0F404A60-39F0-409F-8E0C-7CF725B6E191}"/>
          </ac:spMkLst>
        </pc:sp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24.svg"/><Relationship Id="rId1" Type="http://schemas.openxmlformats.org/officeDocument/2006/relationships/image" Target="../media/image4.png"/><Relationship Id="rId2" Type="http://schemas.openxmlformats.org/officeDocument/2006/relationships/image" Target="../media/image14.svg"/><Relationship Id="rId3" Type="http://schemas.openxmlformats.org/officeDocument/2006/relationships/image" Target="../media/image5.png"/><Relationship Id="rId4" Type="http://schemas.openxmlformats.org/officeDocument/2006/relationships/image" Target="../media/image16.svg"/><Relationship Id="rId5" Type="http://schemas.openxmlformats.org/officeDocument/2006/relationships/image" Target="../media/image6.png"/><Relationship Id="rId6" Type="http://schemas.openxmlformats.org/officeDocument/2006/relationships/image" Target="../media/image18.svg"/><Relationship Id="rId7" Type="http://schemas.openxmlformats.org/officeDocument/2006/relationships/image" Target="../media/image7.png"/><Relationship Id="rId8" Type="http://schemas.openxmlformats.org/officeDocument/2006/relationships/image" Target="../media/image20.svg"/><Relationship Id="rId9" Type="http://schemas.openxmlformats.org/officeDocument/2006/relationships/image" Target="../media/image8.png"/><Relationship Id="rId10" Type="http://schemas.openxmlformats.org/officeDocument/2006/relationships/image" Target="../media/image22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28.svg"/><Relationship Id="rId5" Type="http://schemas.openxmlformats.org/officeDocument/2006/relationships/image" Target="../media/image12.png"/><Relationship Id="rId6" Type="http://schemas.openxmlformats.org/officeDocument/2006/relationships/image" Target="../media/image30.svg"/><Relationship Id="rId7" Type="http://schemas.openxmlformats.org/officeDocument/2006/relationships/image" Target="../media/image13.png"/><Relationship Id="rId8" Type="http://schemas.openxmlformats.org/officeDocument/2006/relationships/image" Target="../media/image32.svg"/><Relationship Id="rId1" Type="http://schemas.openxmlformats.org/officeDocument/2006/relationships/image" Target="../media/image10.png"/><Relationship Id="rId2" Type="http://schemas.openxmlformats.org/officeDocument/2006/relationships/image" Target="../media/image26.svg"/></Relationships>
</file>

<file path=ppt/diagrams/_rels/drawing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24.svg"/><Relationship Id="rId1" Type="http://schemas.openxmlformats.org/officeDocument/2006/relationships/image" Target="../media/image4.png"/><Relationship Id="rId2" Type="http://schemas.openxmlformats.org/officeDocument/2006/relationships/image" Target="../media/image14.svg"/><Relationship Id="rId3" Type="http://schemas.openxmlformats.org/officeDocument/2006/relationships/image" Target="../media/image5.png"/><Relationship Id="rId4" Type="http://schemas.openxmlformats.org/officeDocument/2006/relationships/image" Target="../media/image16.svg"/><Relationship Id="rId5" Type="http://schemas.openxmlformats.org/officeDocument/2006/relationships/image" Target="../media/image6.png"/><Relationship Id="rId6" Type="http://schemas.openxmlformats.org/officeDocument/2006/relationships/image" Target="../media/image18.svg"/><Relationship Id="rId7" Type="http://schemas.openxmlformats.org/officeDocument/2006/relationships/image" Target="../media/image7.png"/><Relationship Id="rId8" Type="http://schemas.openxmlformats.org/officeDocument/2006/relationships/image" Target="../media/image20.svg"/><Relationship Id="rId9" Type="http://schemas.openxmlformats.org/officeDocument/2006/relationships/image" Target="../media/image8.png"/><Relationship Id="rId10" Type="http://schemas.openxmlformats.org/officeDocument/2006/relationships/image" Target="../media/image22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28.svg"/><Relationship Id="rId5" Type="http://schemas.openxmlformats.org/officeDocument/2006/relationships/image" Target="../media/image12.png"/><Relationship Id="rId6" Type="http://schemas.openxmlformats.org/officeDocument/2006/relationships/image" Target="../media/image30.svg"/><Relationship Id="rId7" Type="http://schemas.openxmlformats.org/officeDocument/2006/relationships/image" Target="../media/image13.png"/><Relationship Id="rId8" Type="http://schemas.openxmlformats.org/officeDocument/2006/relationships/image" Target="../media/image32.svg"/><Relationship Id="rId1" Type="http://schemas.openxmlformats.org/officeDocument/2006/relationships/image" Target="../media/image10.png"/><Relationship Id="rId2" Type="http://schemas.openxmlformats.org/officeDocument/2006/relationships/image" Target="../media/image2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1F9328-2C72-4C7C-9123-AC0A4A140312}" type="doc">
      <dgm:prSet loTypeId="urn:microsoft.com/office/officeart/2005/8/layout/process4" loCatId="process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00781FB-6564-462B-860F-9F8828730F16}">
      <dgm:prSet/>
      <dgm:spPr/>
      <dgm:t>
        <a:bodyPr/>
        <a:lstStyle/>
        <a:p>
          <a:r>
            <a:rPr lang="en-US" b="0" i="0" dirty="0" smtClean="0"/>
            <a:t>Working draft</a:t>
          </a:r>
          <a:endParaRPr lang="en-US" b="0" i="0" dirty="0"/>
        </a:p>
      </dgm:t>
    </dgm:pt>
    <dgm:pt modelId="{54C5B8BC-2DF7-441F-A78B-3C14CC6C8860}" type="parTrans" cxnId="{BB84551D-1707-40F2-8D0E-D0BA33314013}">
      <dgm:prSet/>
      <dgm:spPr/>
      <dgm:t>
        <a:bodyPr/>
        <a:lstStyle/>
        <a:p>
          <a:endParaRPr lang="en-US"/>
        </a:p>
      </dgm:t>
    </dgm:pt>
    <dgm:pt modelId="{35B00559-DDA1-4AA4-8BF5-3ACEBB845B5F}" type="sibTrans" cxnId="{BB84551D-1707-40F2-8D0E-D0BA33314013}">
      <dgm:prSet/>
      <dgm:spPr/>
      <dgm:t>
        <a:bodyPr/>
        <a:lstStyle/>
        <a:p>
          <a:endParaRPr lang="en-US"/>
        </a:p>
      </dgm:t>
    </dgm:pt>
    <dgm:pt modelId="{9312426A-C91A-481A-AB95-221DE5A9C28F}">
      <dgm:prSet/>
      <dgm:spPr/>
      <dgm:t>
        <a:bodyPr/>
        <a:lstStyle/>
        <a:p>
          <a:r>
            <a:rPr lang="en-US" b="0" i="0" dirty="0" smtClean="0"/>
            <a:t>Committee Spec / Public Review draft</a:t>
          </a:r>
          <a:endParaRPr lang="en-US" b="0" i="0" dirty="0"/>
        </a:p>
      </dgm:t>
    </dgm:pt>
    <dgm:pt modelId="{C6B3987C-EB8E-4C09-A99F-85CC75813E1B}" type="parTrans" cxnId="{8239FF51-6E3D-4722-9910-64D1690C7760}">
      <dgm:prSet/>
      <dgm:spPr/>
      <dgm:t>
        <a:bodyPr/>
        <a:lstStyle/>
        <a:p>
          <a:endParaRPr lang="en-US"/>
        </a:p>
      </dgm:t>
    </dgm:pt>
    <dgm:pt modelId="{EBFA9DF1-B478-4E07-B9EE-9167B3552A59}" type="sibTrans" cxnId="{8239FF51-6E3D-4722-9910-64D1690C7760}">
      <dgm:prSet/>
      <dgm:spPr/>
      <dgm:t>
        <a:bodyPr/>
        <a:lstStyle/>
        <a:p>
          <a:endParaRPr lang="en-US"/>
        </a:p>
      </dgm:t>
    </dgm:pt>
    <dgm:pt modelId="{CDBDC584-043C-4D25-A77A-A7CF7745AC3B}">
      <dgm:prSet/>
      <dgm:spPr/>
      <dgm:t>
        <a:bodyPr/>
        <a:lstStyle/>
        <a:p>
          <a:r>
            <a:rPr lang="en-US" b="0" i="0" dirty="0" smtClean="0"/>
            <a:t>Committee Specification</a:t>
          </a:r>
          <a:endParaRPr lang="en-US" b="0" i="0" dirty="0"/>
        </a:p>
      </dgm:t>
    </dgm:pt>
    <dgm:pt modelId="{4CC8DEE9-A84B-482F-A424-E642AAE1D08F}" type="parTrans" cxnId="{A773DB57-FBF3-4723-8152-D58132D0C38C}">
      <dgm:prSet/>
      <dgm:spPr/>
      <dgm:t>
        <a:bodyPr/>
        <a:lstStyle/>
        <a:p>
          <a:endParaRPr lang="en-US"/>
        </a:p>
      </dgm:t>
    </dgm:pt>
    <dgm:pt modelId="{1B2A5B6F-93C8-4B39-842F-501E758E6178}" type="sibTrans" cxnId="{A773DB57-FBF3-4723-8152-D58132D0C38C}">
      <dgm:prSet/>
      <dgm:spPr/>
      <dgm:t>
        <a:bodyPr/>
        <a:lstStyle/>
        <a:p>
          <a:endParaRPr lang="en-US"/>
        </a:p>
      </dgm:t>
    </dgm:pt>
    <dgm:pt modelId="{08D5DA6F-074F-4FFD-BC8A-EE25C6A760A8}">
      <dgm:prSet/>
      <dgm:spPr/>
      <dgm:t>
        <a:bodyPr/>
        <a:lstStyle/>
        <a:p>
          <a:r>
            <a:rPr lang="en-US" b="0" i="0" dirty="0" smtClean="0"/>
            <a:t>Candidate OASIS Standard</a:t>
          </a:r>
          <a:endParaRPr lang="en-US" b="0" i="0" dirty="0"/>
        </a:p>
      </dgm:t>
    </dgm:pt>
    <dgm:pt modelId="{DE923C95-4224-4151-AA2E-D95B1615F8D1}" type="parTrans" cxnId="{9182D79B-18D7-405F-90F6-BBED1766025B}">
      <dgm:prSet/>
      <dgm:spPr/>
      <dgm:t>
        <a:bodyPr/>
        <a:lstStyle/>
        <a:p>
          <a:endParaRPr lang="en-US"/>
        </a:p>
      </dgm:t>
    </dgm:pt>
    <dgm:pt modelId="{77616F2C-A0B3-497D-9DD1-2D64371712AB}" type="sibTrans" cxnId="{9182D79B-18D7-405F-90F6-BBED1766025B}">
      <dgm:prSet/>
      <dgm:spPr/>
      <dgm:t>
        <a:bodyPr/>
        <a:lstStyle/>
        <a:p>
          <a:endParaRPr lang="en-US"/>
        </a:p>
      </dgm:t>
    </dgm:pt>
    <dgm:pt modelId="{B206D3E8-5166-EC4D-A4B0-782A68C0A12B}">
      <dgm:prSet/>
      <dgm:spPr/>
      <dgm:t>
        <a:bodyPr/>
        <a:lstStyle/>
        <a:p>
          <a:r>
            <a:rPr lang="en-US" dirty="0" smtClean="0"/>
            <a:t>OASIS Standard</a:t>
          </a:r>
          <a:endParaRPr lang="en-US" dirty="0"/>
        </a:p>
      </dgm:t>
    </dgm:pt>
    <dgm:pt modelId="{C1771128-1C0C-9740-9E92-77D47FDDBD82}" type="parTrans" cxnId="{851CBCFE-7325-C24C-BD1C-B84EB5D58D6E}">
      <dgm:prSet/>
      <dgm:spPr/>
      <dgm:t>
        <a:bodyPr/>
        <a:lstStyle/>
        <a:p>
          <a:endParaRPr lang="en-US"/>
        </a:p>
      </dgm:t>
    </dgm:pt>
    <dgm:pt modelId="{0E02EF3F-375F-D34D-8340-6150478BEF59}" type="sibTrans" cxnId="{851CBCFE-7325-C24C-BD1C-B84EB5D58D6E}">
      <dgm:prSet/>
      <dgm:spPr/>
      <dgm:t>
        <a:bodyPr/>
        <a:lstStyle/>
        <a:p>
          <a:endParaRPr lang="en-US"/>
        </a:p>
      </dgm:t>
    </dgm:pt>
    <dgm:pt modelId="{06267880-0B69-4695-A03B-E6EED081B350}" type="pres">
      <dgm:prSet presAssocID="{991F9328-2C72-4C7C-9123-AC0A4A1403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D08E3B-8E85-3243-BBEC-9166D8D9E16A}" type="pres">
      <dgm:prSet presAssocID="{B206D3E8-5166-EC4D-A4B0-782A68C0A12B}" presName="boxAndChildren" presStyleCnt="0"/>
      <dgm:spPr/>
    </dgm:pt>
    <dgm:pt modelId="{7004D865-92BD-2446-BC5D-9E6C88E3BF0B}" type="pres">
      <dgm:prSet presAssocID="{B206D3E8-5166-EC4D-A4B0-782A68C0A12B}" presName="parentTextBox" presStyleLbl="node1" presStyleIdx="0" presStyleCnt="5"/>
      <dgm:spPr/>
    </dgm:pt>
    <dgm:pt modelId="{A99395D3-4677-7E47-BF39-326AB5F21BE2}" type="pres">
      <dgm:prSet presAssocID="{77616F2C-A0B3-497D-9DD1-2D64371712AB}" presName="sp" presStyleCnt="0"/>
      <dgm:spPr/>
    </dgm:pt>
    <dgm:pt modelId="{C0F709F7-ED0E-6840-8AE8-73D7D8D1022B}" type="pres">
      <dgm:prSet presAssocID="{08D5DA6F-074F-4FFD-BC8A-EE25C6A760A8}" presName="arrowAndChildren" presStyleCnt="0"/>
      <dgm:spPr/>
    </dgm:pt>
    <dgm:pt modelId="{5738C082-2569-DF47-BEEF-08B7F56C2BAE}" type="pres">
      <dgm:prSet presAssocID="{08D5DA6F-074F-4FFD-BC8A-EE25C6A760A8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9D18D26A-8C3D-4C3D-BF2A-A200767CA4DB}" type="pres">
      <dgm:prSet presAssocID="{1B2A5B6F-93C8-4B39-842F-501E758E6178}" presName="sp" presStyleCnt="0"/>
      <dgm:spPr/>
    </dgm:pt>
    <dgm:pt modelId="{56FF1868-53D5-40BE-902F-DDFDE80E090D}" type="pres">
      <dgm:prSet presAssocID="{CDBDC584-043C-4D25-A77A-A7CF7745AC3B}" presName="arrowAndChildren" presStyleCnt="0"/>
      <dgm:spPr/>
    </dgm:pt>
    <dgm:pt modelId="{27D76A6A-0A21-443B-BACE-4310BF950F1C}" type="pres">
      <dgm:prSet presAssocID="{CDBDC584-043C-4D25-A77A-A7CF7745AC3B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AA180146-7179-457D-99A8-B543DA01CB52}" type="pres">
      <dgm:prSet presAssocID="{EBFA9DF1-B478-4E07-B9EE-9167B3552A59}" presName="sp" presStyleCnt="0"/>
      <dgm:spPr/>
    </dgm:pt>
    <dgm:pt modelId="{D7634FB5-6709-478B-A823-771CDA329BB1}" type="pres">
      <dgm:prSet presAssocID="{9312426A-C91A-481A-AB95-221DE5A9C28F}" presName="arrowAndChildren" presStyleCnt="0"/>
      <dgm:spPr/>
    </dgm:pt>
    <dgm:pt modelId="{BAD7C6E8-9C62-4447-9EB6-F6B3538D7747}" type="pres">
      <dgm:prSet presAssocID="{9312426A-C91A-481A-AB95-221DE5A9C28F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160C0863-59E8-4B52-8C09-AB0231C03569}" type="pres">
      <dgm:prSet presAssocID="{35B00559-DDA1-4AA4-8BF5-3ACEBB845B5F}" presName="sp" presStyleCnt="0"/>
      <dgm:spPr/>
    </dgm:pt>
    <dgm:pt modelId="{9A0188FB-BF5D-409D-A829-BBE494B8219E}" type="pres">
      <dgm:prSet presAssocID="{100781FB-6564-462B-860F-9F8828730F16}" presName="arrowAndChildren" presStyleCnt="0"/>
      <dgm:spPr/>
    </dgm:pt>
    <dgm:pt modelId="{47B90180-A172-45A5-A98D-86DD6842E2F6}" type="pres">
      <dgm:prSet presAssocID="{100781FB-6564-462B-860F-9F8828730F16}" presName="parentTextArrow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851CBCFE-7325-C24C-BD1C-B84EB5D58D6E}" srcId="{991F9328-2C72-4C7C-9123-AC0A4A140312}" destId="{B206D3E8-5166-EC4D-A4B0-782A68C0A12B}" srcOrd="4" destOrd="0" parTransId="{C1771128-1C0C-9740-9E92-77D47FDDBD82}" sibTransId="{0E02EF3F-375F-D34D-8340-6150478BEF59}"/>
    <dgm:cxn modelId="{8239FF51-6E3D-4722-9910-64D1690C7760}" srcId="{991F9328-2C72-4C7C-9123-AC0A4A140312}" destId="{9312426A-C91A-481A-AB95-221DE5A9C28F}" srcOrd="1" destOrd="0" parTransId="{C6B3987C-EB8E-4C09-A99F-85CC75813E1B}" sibTransId="{EBFA9DF1-B478-4E07-B9EE-9167B3552A59}"/>
    <dgm:cxn modelId="{C7018ECB-70F0-4D2F-81B5-79C464763219}" type="presOf" srcId="{991F9328-2C72-4C7C-9123-AC0A4A140312}" destId="{06267880-0B69-4695-A03B-E6EED081B350}" srcOrd="0" destOrd="0" presId="urn:microsoft.com/office/officeart/2005/8/layout/process4"/>
    <dgm:cxn modelId="{BB84551D-1707-40F2-8D0E-D0BA33314013}" srcId="{991F9328-2C72-4C7C-9123-AC0A4A140312}" destId="{100781FB-6564-462B-860F-9F8828730F16}" srcOrd="0" destOrd="0" parTransId="{54C5B8BC-2DF7-441F-A78B-3C14CC6C8860}" sibTransId="{35B00559-DDA1-4AA4-8BF5-3ACEBB845B5F}"/>
    <dgm:cxn modelId="{6742C163-3394-3044-A01F-54D910C10B14}" type="presOf" srcId="{B206D3E8-5166-EC4D-A4B0-782A68C0A12B}" destId="{7004D865-92BD-2446-BC5D-9E6C88E3BF0B}" srcOrd="0" destOrd="0" presId="urn:microsoft.com/office/officeart/2005/8/layout/process4"/>
    <dgm:cxn modelId="{A773DB57-FBF3-4723-8152-D58132D0C38C}" srcId="{991F9328-2C72-4C7C-9123-AC0A4A140312}" destId="{CDBDC584-043C-4D25-A77A-A7CF7745AC3B}" srcOrd="2" destOrd="0" parTransId="{4CC8DEE9-A84B-482F-A424-E642AAE1D08F}" sibTransId="{1B2A5B6F-93C8-4B39-842F-501E758E6178}"/>
    <dgm:cxn modelId="{F67A294E-A1BD-9E40-BBD2-60585D370DCE}" type="presOf" srcId="{08D5DA6F-074F-4FFD-BC8A-EE25C6A760A8}" destId="{5738C082-2569-DF47-BEEF-08B7F56C2BAE}" srcOrd="0" destOrd="0" presId="urn:microsoft.com/office/officeart/2005/8/layout/process4"/>
    <dgm:cxn modelId="{C82CAAEE-89A3-4881-AA4F-7A26B830B09B}" type="presOf" srcId="{9312426A-C91A-481A-AB95-221DE5A9C28F}" destId="{BAD7C6E8-9C62-4447-9EB6-F6B3538D7747}" srcOrd="0" destOrd="0" presId="urn:microsoft.com/office/officeart/2005/8/layout/process4"/>
    <dgm:cxn modelId="{FBC886D6-7952-4F84-9A50-3545299869A8}" type="presOf" srcId="{100781FB-6564-462B-860F-9F8828730F16}" destId="{47B90180-A172-45A5-A98D-86DD6842E2F6}" srcOrd="0" destOrd="0" presId="urn:microsoft.com/office/officeart/2005/8/layout/process4"/>
    <dgm:cxn modelId="{9182D79B-18D7-405F-90F6-BBED1766025B}" srcId="{991F9328-2C72-4C7C-9123-AC0A4A140312}" destId="{08D5DA6F-074F-4FFD-BC8A-EE25C6A760A8}" srcOrd="3" destOrd="0" parTransId="{DE923C95-4224-4151-AA2E-D95B1615F8D1}" sibTransId="{77616F2C-A0B3-497D-9DD1-2D64371712AB}"/>
    <dgm:cxn modelId="{ADBD16C4-D754-40B2-8C4C-269556810EBF}" type="presOf" srcId="{CDBDC584-043C-4D25-A77A-A7CF7745AC3B}" destId="{27D76A6A-0A21-443B-BACE-4310BF950F1C}" srcOrd="0" destOrd="0" presId="urn:microsoft.com/office/officeart/2005/8/layout/process4"/>
    <dgm:cxn modelId="{2E2B6EFA-1556-AF4F-9C0F-9EA8660DFB25}" type="presParOf" srcId="{06267880-0B69-4695-A03B-E6EED081B350}" destId="{D2D08E3B-8E85-3243-BBEC-9166D8D9E16A}" srcOrd="0" destOrd="0" presId="urn:microsoft.com/office/officeart/2005/8/layout/process4"/>
    <dgm:cxn modelId="{2ACA97B9-F7A1-5042-A780-7E0E2453304E}" type="presParOf" srcId="{D2D08E3B-8E85-3243-BBEC-9166D8D9E16A}" destId="{7004D865-92BD-2446-BC5D-9E6C88E3BF0B}" srcOrd="0" destOrd="0" presId="urn:microsoft.com/office/officeart/2005/8/layout/process4"/>
    <dgm:cxn modelId="{937C9C6A-2982-4D42-8749-379325F256C7}" type="presParOf" srcId="{06267880-0B69-4695-A03B-E6EED081B350}" destId="{A99395D3-4677-7E47-BF39-326AB5F21BE2}" srcOrd="1" destOrd="0" presId="urn:microsoft.com/office/officeart/2005/8/layout/process4"/>
    <dgm:cxn modelId="{82D1A6B7-373C-0E4C-9C74-70B57B37173F}" type="presParOf" srcId="{06267880-0B69-4695-A03B-E6EED081B350}" destId="{C0F709F7-ED0E-6840-8AE8-73D7D8D1022B}" srcOrd="2" destOrd="0" presId="urn:microsoft.com/office/officeart/2005/8/layout/process4"/>
    <dgm:cxn modelId="{4D0BF887-D1E1-E142-8F9E-B2168833C4AA}" type="presParOf" srcId="{C0F709F7-ED0E-6840-8AE8-73D7D8D1022B}" destId="{5738C082-2569-DF47-BEEF-08B7F56C2BAE}" srcOrd="0" destOrd="0" presId="urn:microsoft.com/office/officeart/2005/8/layout/process4"/>
    <dgm:cxn modelId="{FA5A3C2A-5DF3-454B-8DB7-F96C9EAE22DD}" type="presParOf" srcId="{06267880-0B69-4695-A03B-E6EED081B350}" destId="{9D18D26A-8C3D-4C3D-BF2A-A200767CA4DB}" srcOrd="3" destOrd="0" presId="urn:microsoft.com/office/officeart/2005/8/layout/process4"/>
    <dgm:cxn modelId="{81AB6B8C-3B49-4575-BBC2-21CBD0AE9047}" type="presParOf" srcId="{06267880-0B69-4695-A03B-E6EED081B350}" destId="{56FF1868-53D5-40BE-902F-DDFDE80E090D}" srcOrd="4" destOrd="0" presId="urn:microsoft.com/office/officeart/2005/8/layout/process4"/>
    <dgm:cxn modelId="{0A6C50DB-5406-4A13-9EA0-7BDECB82D739}" type="presParOf" srcId="{56FF1868-53D5-40BE-902F-DDFDE80E090D}" destId="{27D76A6A-0A21-443B-BACE-4310BF950F1C}" srcOrd="0" destOrd="0" presId="urn:microsoft.com/office/officeart/2005/8/layout/process4"/>
    <dgm:cxn modelId="{95EFD1F0-A3F6-4726-994F-505865F00F0F}" type="presParOf" srcId="{06267880-0B69-4695-A03B-E6EED081B350}" destId="{AA180146-7179-457D-99A8-B543DA01CB52}" srcOrd="5" destOrd="0" presId="urn:microsoft.com/office/officeart/2005/8/layout/process4"/>
    <dgm:cxn modelId="{5B6B64F4-A3F3-4E2C-A63F-975CEAA1B547}" type="presParOf" srcId="{06267880-0B69-4695-A03B-E6EED081B350}" destId="{D7634FB5-6709-478B-A823-771CDA329BB1}" srcOrd="6" destOrd="0" presId="urn:microsoft.com/office/officeart/2005/8/layout/process4"/>
    <dgm:cxn modelId="{187B44CB-3D54-4F99-B28B-E78F44E69C47}" type="presParOf" srcId="{D7634FB5-6709-478B-A823-771CDA329BB1}" destId="{BAD7C6E8-9C62-4447-9EB6-F6B3538D7747}" srcOrd="0" destOrd="0" presId="urn:microsoft.com/office/officeart/2005/8/layout/process4"/>
    <dgm:cxn modelId="{25B72DDB-1BF4-461D-BDC2-3CC57495AE29}" type="presParOf" srcId="{06267880-0B69-4695-A03B-E6EED081B350}" destId="{160C0863-59E8-4B52-8C09-AB0231C03569}" srcOrd="7" destOrd="0" presId="urn:microsoft.com/office/officeart/2005/8/layout/process4"/>
    <dgm:cxn modelId="{E49D27A3-059B-4F9D-9AAA-83770913F797}" type="presParOf" srcId="{06267880-0B69-4695-A03B-E6EED081B350}" destId="{9A0188FB-BF5D-409D-A829-BBE494B8219E}" srcOrd="8" destOrd="0" presId="urn:microsoft.com/office/officeart/2005/8/layout/process4"/>
    <dgm:cxn modelId="{388AEDD4-100C-4DC3-A274-69D8310A6E32}" type="presParOf" srcId="{9A0188FB-BF5D-409D-A829-BBE494B8219E}" destId="{47B90180-A172-45A5-A98D-86DD6842E2F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1F9328-2C72-4C7C-9123-AC0A4A140312}" type="doc">
      <dgm:prSet loTypeId="urn:microsoft.com/office/officeart/2005/8/layout/vList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100781FB-6564-462B-860F-9F8828730F16}">
      <dgm:prSet custT="1"/>
      <dgm:spPr/>
      <dgm:t>
        <a:bodyPr/>
        <a:lstStyle/>
        <a:p>
          <a:r>
            <a:rPr lang="en-US" sz="1800" b="0" i="0" dirty="0" smtClean="0"/>
            <a:t>Committee Notes progress</a:t>
          </a:r>
          <a:br>
            <a:rPr lang="en-US" sz="1800" b="0" i="0" dirty="0" smtClean="0"/>
          </a:br>
          <a:r>
            <a:rPr lang="en-US" sz="1800" b="0" i="0" dirty="0" smtClean="0"/>
            <a:t>- For educational, informative work</a:t>
          </a:r>
          <a:br>
            <a:rPr lang="en-US" sz="1800" b="0" i="0" dirty="0" smtClean="0"/>
          </a:br>
          <a:r>
            <a:rPr lang="en-US" sz="1800" b="0" i="0" dirty="0" smtClean="0"/>
            <a:t>- Public reviews optional</a:t>
          </a:r>
          <a:br>
            <a:rPr lang="en-US" sz="1800" b="0" i="0" dirty="0" smtClean="0"/>
          </a:br>
          <a:r>
            <a:rPr lang="en-US" sz="1800" b="0" i="0" dirty="0" smtClean="0"/>
            <a:t>- Published as Committee Note</a:t>
          </a:r>
          <a:endParaRPr lang="en-US" sz="1800" b="0" i="0" dirty="0"/>
        </a:p>
      </dgm:t>
    </dgm:pt>
    <dgm:pt modelId="{54C5B8BC-2DF7-441F-A78B-3C14CC6C8860}" type="parTrans" cxnId="{BB84551D-1707-40F2-8D0E-D0BA33314013}">
      <dgm:prSet/>
      <dgm:spPr/>
      <dgm:t>
        <a:bodyPr/>
        <a:lstStyle/>
        <a:p>
          <a:endParaRPr lang="en-US"/>
        </a:p>
      </dgm:t>
    </dgm:pt>
    <dgm:pt modelId="{35B00559-DDA1-4AA4-8BF5-3ACEBB845B5F}" type="sibTrans" cxnId="{BB84551D-1707-40F2-8D0E-D0BA33314013}">
      <dgm:prSet/>
      <dgm:spPr/>
      <dgm:t>
        <a:bodyPr/>
        <a:lstStyle/>
        <a:p>
          <a:endParaRPr lang="en-US"/>
        </a:p>
      </dgm:t>
    </dgm:pt>
    <dgm:pt modelId="{9312426A-C91A-481A-AB95-221DE5A9C28F}">
      <dgm:prSet custT="1"/>
      <dgm:spPr/>
      <dgm:t>
        <a:bodyPr/>
        <a:lstStyle/>
        <a:p>
          <a:r>
            <a:rPr lang="en-US" sz="1800" dirty="0" smtClean="0"/>
            <a:t>Administrative documents (meeting minutes, etc.) require no formalities</a:t>
          </a:r>
        </a:p>
        <a:p>
          <a:r>
            <a:rPr lang="en-US" sz="1800" dirty="0" smtClean="0"/>
            <a:t>- Meeting minutes must be sent to TC mailing list &amp; must track attendance and motions approved/rejected</a:t>
          </a:r>
          <a:endParaRPr lang="en-US" sz="1800" b="0" i="0" dirty="0"/>
        </a:p>
      </dgm:t>
    </dgm:pt>
    <dgm:pt modelId="{EBFA9DF1-B478-4E07-B9EE-9167B3552A59}" type="sibTrans" cxnId="{8239FF51-6E3D-4722-9910-64D1690C7760}">
      <dgm:prSet/>
      <dgm:spPr/>
      <dgm:t>
        <a:bodyPr/>
        <a:lstStyle/>
        <a:p>
          <a:endParaRPr lang="en-US"/>
        </a:p>
      </dgm:t>
    </dgm:pt>
    <dgm:pt modelId="{C6B3987C-EB8E-4C09-A99F-85CC75813E1B}" type="parTrans" cxnId="{8239FF51-6E3D-4722-9910-64D1690C7760}">
      <dgm:prSet/>
      <dgm:spPr/>
      <dgm:t>
        <a:bodyPr/>
        <a:lstStyle/>
        <a:p>
          <a:endParaRPr lang="en-US"/>
        </a:p>
      </dgm:t>
    </dgm:pt>
    <dgm:pt modelId="{9044C73D-03EB-C547-BDE9-7E4318F8D744}">
      <dgm:prSet custT="1"/>
      <dgm:spPr/>
      <dgm:t>
        <a:bodyPr/>
        <a:lstStyle/>
        <a:p>
          <a:r>
            <a:rPr lang="en-US" sz="1800" dirty="0" smtClean="0"/>
            <a:t>All content must be maintained on OASIS-provided / approved systems</a:t>
          </a:r>
          <a:endParaRPr lang="en-US" sz="1800" dirty="0"/>
        </a:p>
      </dgm:t>
    </dgm:pt>
    <dgm:pt modelId="{FDFD5A7B-76A9-B447-9384-18FED339443E}" type="parTrans" cxnId="{3D91C45F-F7F6-3741-9176-A4C5FF04D277}">
      <dgm:prSet/>
      <dgm:spPr/>
      <dgm:t>
        <a:bodyPr/>
        <a:lstStyle/>
        <a:p>
          <a:endParaRPr lang="en-US"/>
        </a:p>
      </dgm:t>
    </dgm:pt>
    <dgm:pt modelId="{EA0CE766-8401-784D-A573-724A2B636876}" type="sibTrans" cxnId="{3D91C45F-F7F6-3741-9176-A4C5FF04D277}">
      <dgm:prSet/>
      <dgm:spPr/>
      <dgm:t>
        <a:bodyPr/>
        <a:lstStyle/>
        <a:p>
          <a:endParaRPr lang="en-US"/>
        </a:p>
      </dgm:t>
    </dgm:pt>
    <dgm:pt modelId="{C71487EF-9AB1-45FD-9A22-3E9C78CCA8F1}" type="pres">
      <dgm:prSet presAssocID="{991F9328-2C72-4C7C-9123-AC0A4A1403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7C3A12-4D33-4F26-BE83-5E121E4C3497}" type="pres">
      <dgm:prSet presAssocID="{100781FB-6564-462B-860F-9F8828730F1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DB7153-FEEA-4FBF-AC6C-422983F45B98}" type="pres">
      <dgm:prSet presAssocID="{35B00559-DDA1-4AA4-8BF5-3ACEBB845B5F}" presName="spacer" presStyleCnt="0"/>
      <dgm:spPr/>
    </dgm:pt>
    <dgm:pt modelId="{DA8F089E-9B6B-4E61-8764-1774A36D025F}" type="pres">
      <dgm:prSet presAssocID="{9312426A-C91A-481A-AB95-221DE5A9C28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F474EE-9208-CF4B-B0BD-999B7ED6704C}" type="pres">
      <dgm:prSet presAssocID="{EBFA9DF1-B478-4E07-B9EE-9167B3552A59}" presName="spacer" presStyleCnt="0"/>
      <dgm:spPr/>
    </dgm:pt>
    <dgm:pt modelId="{EDBB6CEA-2453-FA42-B71F-B48A5E045A0D}" type="pres">
      <dgm:prSet presAssocID="{9044C73D-03EB-C547-BDE9-7E4318F8D74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2B94F7-BAD4-4C33-BC72-6C85C8892F1E}" type="presOf" srcId="{991F9328-2C72-4C7C-9123-AC0A4A140312}" destId="{C71487EF-9AB1-45FD-9A22-3E9C78CCA8F1}" srcOrd="0" destOrd="0" presId="urn:microsoft.com/office/officeart/2005/8/layout/vList2"/>
    <dgm:cxn modelId="{BB84551D-1707-40F2-8D0E-D0BA33314013}" srcId="{991F9328-2C72-4C7C-9123-AC0A4A140312}" destId="{100781FB-6564-462B-860F-9F8828730F16}" srcOrd="0" destOrd="0" parTransId="{54C5B8BC-2DF7-441F-A78B-3C14CC6C8860}" sibTransId="{35B00559-DDA1-4AA4-8BF5-3ACEBB845B5F}"/>
    <dgm:cxn modelId="{191FA294-B317-45ED-8153-CCF22B758076}" type="presOf" srcId="{9312426A-C91A-481A-AB95-221DE5A9C28F}" destId="{DA8F089E-9B6B-4E61-8764-1774A36D025F}" srcOrd="0" destOrd="0" presId="urn:microsoft.com/office/officeart/2005/8/layout/vList2"/>
    <dgm:cxn modelId="{A364154A-DB1B-4728-9702-9B98906E127E}" type="presOf" srcId="{100781FB-6564-462B-860F-9F8828730F16}" destId="{237C3A12-4D33-4F26-BE83-5E121E4C3497}" srcOrd="0" destOrd="0" presId="urn:microsoft.com/office/officeart/2005/8/layout/vList2"/>
    <dgm:cxn modelId="{3D91C45F-F7F6-3741-9176-A4C5FF04D277}" srcId="{991F9328-2C72-4C7C-9123-AC0A4A140312}" destId="{9044C73D-03EB-C547-BDE9-7E4318F8D744}" srcOrd="2" destOrd="0" parTransId="{FDFD5A7B-76A9-B447-9384-18FED339443E}" sibTransId="{EA0CE766-8401-784D-A573-724A2B636876}"/>
    <dgm:cxn modelId="{8239FF51-6E3D-4722-9910-64D1690C7760}" srcId="{991F9328-2C72-4C7C-9123-AC0A4A140312}" destId="{9312426A-C91A-481A-AB95-221DE5A9C28F}" srcOrd="1" destOrd="0" parTransId="{C6B3987C-EB8E-4C09-A99F-85CC75813E1B}" sibTransId="{EBFA9DF1-B478-4E07-B9EE-9167B3552A59}"/>
    <dgm:cxn modelId="{CC222F00-D793-F54E-AE69-F61642E7D48C}" type="presOf" srcId="{9044C73D-03EB-C547-BDE9-7E4318F8D744}" destId="{EDBB6CEA-2453-FA42-B71F-B48A5E045A0D}" srcOrd="0" destOrd="0" presId="urn:microsoft.com/office/officeart/2005/8/layout/vList2"/>
    <dgm:cxn modelId="{0961472A-EED5-42F5-8DA8-166BC1FF604A}" type="presParOf" srcId="{C71487EF-9AB1-45FD-9A22-3E9C78CCA8F1}" destId="{237C3A12-4D33-4F26-BE83-5E121E4C3497}" srcOrd="0" destOrd="0" presId="urn:microsoft.com/office/officeart/2005/8/layout/vList2"/>
    <dgm:cxn modelId="{5C3715F7-4393-41B3-A10F-35BFB8046E3C}" type="presParOf" srcId="{C71487EF-9AB1-45FD-9A22-3E9C78CCA8F1}" destId="{50DB7153-FEEA-4FBF-AC6C-422983F45B98}" srcOrd="1" destOrd="0" presId="urn:microsoft.com/office/officeart/2005/8/layout/vList2"/>
    <dgm:cxn modelId="{2A012713-914B-4222-A910-141ED82AF8BD}" type="presParOf" srcId="{C71487EF-9AB1-45FD-9A22-3E9C78CCA8F1}" destId="{DA8F089E-9B6B-4E61-8764-1774A36D025F}" srcOrd="2" destOrd="0" presId="urn:microsoft.com/office/officeart/2005/8/layout/vList2"/>
    <dgm:cxn modelId="{6891076B-E26B-A148-958E-8034FF04E8FB}" type="presParOf" srcId="{C71487EF-9AB1-45FD-9A22-3E9C78CCA8F1}" destId="{0BF474EE-9208-CF4B-B0BD-999B7ED6704C}" srcOrd="3" destOrd="0" presId="urn:microsoft.com/office/officeart/2005/8/layout/vList2"/>
    <dgm:cxn modelId="{04E155D4-5B44-8941-A03F-1BC083CD6453}" type="presParOf" srcId="{C71487EF-9AB1-45FD-9A22-3E9C78CCA8F1}" destId="{EDBB6CEA-2453-FA42-B71F-B48A5E045A0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1F9328-2C72-4C7C-9123-AC0A4A140312}" type="doc">
      <dgm:prSet loTypeId="urn:microsoft.com/office/officeart/2018/5/layout/IconCircleLabelList" loCatId="icon" qsTypeId="urn:microsoft.com/office/officeart/2005/8/quickstyle/simple4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29797CD0-5706-48AD-B143-E764467A4A7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Internal/public websites</a:t>
          </a:r>
          <a:endParaRPr lang="en-US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B9D9C0B0-5003-4194-B252-5CC2C035B921}" type="parTrans" cxnId="{74AC7672-4D0D-4BDC-B12B-59D81FA2F2A4}">
      <dgm:prSet/>
      <dgm:spPr/>
      <dgm:t>
        <a:bodyPr/>
        <a:lstStyle/>
        <a:p>
          <a:endParaRPr lang="en-US"/>
        </a:p>
      </dgm:t>
    </dgm:pt>
    <dgm:pt modelId="{CCC24581-46A0-4251-8BB3-6C909E1FD81A}" type="sibTrans" cxnId="{74AC7672-4D0D-4BDC-B12B-59D81FA2F2A4}">
      <dgm:prSet/>
      <dgm:spPr/>
      <dgm:t>
        <a:bodyPr/>
        <a:lstStyle/>
        <a:p>
          <a:endParaRPr lang="en-US"/>
        </a:p>
      </dgm:t>
    </dgm:pt>
    <dgm:pt modelId="{47AD14A0-BF01-46C3-8144-4D40FC1FB33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Email lists</a:t>
          </a:r>
          <a:endParaRPr lang="en-US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0AF3A296-B553-43C9-A10A-61F7D7F71A2C}" type="parTrans" cxnId="{D7820CFC-DBE8-44D4-BA10-4605156529C5}">
      <dgm:prSet/>
      <dgm:spPr/>
      <dgm:t>
        <a:bodyPr/>
        <a:lstStyle/>
        <a:p>
          <a:endParaRPr lang="en-US"/>
        </a:p>
      </dgm:t>
    </dgm:pt>
    <dgm:pt modelId="{049422B9-FB32-4D81-B4D9-041E9150F8E1}" type="sibTrans" cxnId="{D7820CFC-DBE8-44D4-BA10-4605156529C5}">
      <dgm:prSet/>
      <dgm:spPr/>
      <dgm:t>
        <a:bodyPr/>
        <a:lstStyle/>
        <a:p>
          <a:endParaRPr lang="en-US"/>
        </a:p>
      </dgm:t>
    </dgm:pt>
    <dgm:pt modelId="{C7E16C99-5119-4510-935D-614D285A03B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Calendar </a:t>
          </a:r>
          <a:endParaRPr lang="en-US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717118AD-84DD-4B5C-9DB5-24E8A11F3EAA}" type="parTrans" cxnId="{46A7FD4A-1C68-484F-A686-4A27BE6134F5}">
      <dgm:prSet/>
      <dgm:spPr/>
      <dgm:t>
        <a:bodyPr/>
        <a:lstStyle/>
        <a:p>
          <a:endParaRPr lang="en-US"/>
        </a:p>
      </dgm:t>
    </dgm:pt>
    <dgm:pt modelId="{F10C6481-93AD-43DB-83F2-A11B3D184D3F}" type="sibTrans" cxnId="{46A7FD4A-1C68-484F-A686-4A27BE6134F5}">
      <dgm:prSet/>
      <dgm:spPr/>
      <dgm:t>
        <a:bodyPr/>
        <a:lstStyle/>
        <a:p>
          <a:endParaRPr lang="en-US"/>
        </a:p>
      </dgm:t>
    </dgm:pt>
    <dgm:pt modelId="{A69380E3-B5F5-4303-B312-2963B4EC54C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Ballot Facility</a:t>
          </a:r>
          <a:endParaRPr lang="en-US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7B4CBB79-6DDC-4A1A-9F9B-F1933074D7A5}" type="parTrans" cxnId="{760E4EB8-2E68-446E-9F93-FA8D5BDD9FD8}">
      <dgm:prSet/>
      <dgm:spPr/>
      <dgm:t>
        <a:bodyPr/>
        <a:lstStyle/>
        <a:p>
          <a:endParaRPr lang="en-US"/>
        </a:p>
      </dgm:t>
    </dgm:pt>
    <dgm:pt modelId="{B3F0E7AB-D592-4B7F-B330-526470F8DB13}" type="sibTrans" cxnId="{760E4EB8-2E68-446E-9F93-FA8D5BDD9FD8}">
      <dgm:prSet/>
      <dgm:spPr/>
      <dgm:t>
        <a:bodyPr/>
        <a:lstStyle/>
        <a:p>
          <a:endParaRPr lang="en-US"/>
        </a:p>
      </dgm:t>
    </dgm:pt>
    <dgm:pt modelId="{6214205B-9F6E-4F40-B930-137CEBD35FF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Roster</a:t>
          </a:r>
          <a:endParaRPr lang="en-US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28327252-BADF-4DB0-9D33-97BB4B39212A}" type="parTrans" cxnId="{7AE3EA60-917F-44AC-818A-DE472040F482}">
      <dgm:prSet/>
      <dgm:spPr/>
      <dgm:t>
        <a:bodyPr/>
        <a:lstStyle/>
        <a:p>
          <a:endParaRPr lang="en-US"/>
        </a:p>
      </dgm:t>
    </dgm:pt>
    <dgm:pt modelId="{65357397-85DA-49FD-A447-BEA5807C5F31}" type="sibTrans" cxnId="{7AE3EA60-917F-44AC-818A-DE472040F482}">
      <dgm:prSet/>
      <dgm:spPr/>
      <dgm:t>
        <a:bodyPr/>
        <a:lstStyle/>
        <a:p>
          <a:endParaRPr lang="en-US"/>
        </a:p>
      </dgm:t>
    </dgm:pt>
    <dgm:pt modelId="{3EE77134-7533-4447-8461-681BD0F6076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Document Repository</a:t>
          </a:r>
          <a:endParaRPr lang="en-US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A43938A9-A029-4B42-804F-D8EBA60E431C}" type="parTrans" cxnId="{C7937DB2-A4B2-4751-9F74-7DE7A0E02896}">
      <dgm:prSet/>
      <dgm:spPr/>
      <dgm:t>
        <a:bodyPr/>
        <a:lstStyle/>
        <a:p>
          <a:endParaRPr lang="en-US"/>
        </a:p>
      </dgm:t>
    </dgm:pt>
    <dgm:pt modelId="{8666C90C-A3EE-4C2C-8971-B0B9B70F45D0}" type="sibTrans" cxnId="{C7937DB2-A4B2-4751-9F74-7DE7A0E02896}">
      <dgm:prSet/>
      <dgm:spPr/>
      <dgm:t>
        <a:bodyPr/>
        <a:lstStyle/>
        <a:p>
          <a:endParaRPr lang="en-US"/>
        </a:p>
      </dgm:t>
    </dgm:pt>
    <dgm:pt modelId="{C5494B9F-F22A-4BBF-BE0E-90EB8B04DE38}" type="pres">
      <dgm:prSet presAssocID="{991F9328-2C72-4C7C-9123-AC0A4A14031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0BA6D8-242D-4F0B-B168-29AB030A5A41}" type="pres">
      <dgm:prSet presAssocID="{29797CD0-5706-48AD-B143-E764467A4A74}" presName="compNode" presStyleCnt="0"/>
      <dgm:spPr/>
    </dgm:pt>
    <dgm:pt modelId="{4D1F00DE-CA2F-423D-9432-EE8972D6FBAE}" type="pres">
      <dgm:prSet presAssocID="{29797CD0-5706-48AD-B143-E764467A4A74}" presName="iconBgRect" presStyleLbl="bgShp" presStyleIdx="0" presStyleCnt="6"/>
      <dgm:spPr/>
    </dgm:pt>
    <dgm:pt modelId="{8A6F9515-C041-4FD7-AE0E-6E04AEB157E4}" type="pres">
      <dgm:prSet presAssocID="{29797CD0-5706-48AD-B143-E764467A4A74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B50EEC28-0AED-4CC0-BBB3-18F988E16BC6}" type="pres">
      <dgm:prSet presAssocID="{29797CD0-5706-48AD-B143-E764467A4A74}" presName="spaceRect" presStyleCnt="0"/>
      <dgm:spPr/>
    </dgm:pt>
    <dgm:pt modelId="{888B8D68-F95B-4B51-B69A-C2565A086F27}" type="pres">
      <dgm:prSet presAssocID="{29797CD0-5706-48AD-B143-E764467A4A74}" presName="textRect" presStyleLbl="revTx" presStyleIdx="0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7354D187-0877-4AFA-9599-BC5B13A37B72}" type="pres">
      <dgm:prSet presAssocID="{CCC24581-46A0-4251-8BB3-6C909E1FD81A}" presName="sibTrans" presStyleCnt="0"/>
      <dgm:spPr/>
    </dgm:pt>
    <dgm:pt modelId="{691025BE-D531-4ADE-B9E2-9EB1F76E3ED4}" type="pres">
      <dgm:prSet presAssocID="{47AD14A0-BF01-46C3-8144-4D40FC1FB331}" presName="compNode" presStyleCnt="0"/>
      <dgm:spPr/>
    </dgm:pt>
    <dgm:pt modelId="{63E5302D-BB26-4739-9E73-A53937E96F33}" type="pres">
      <dgm:prSet presAssocID="{47AD14A0-BF01-46C3-8144-4D40FC1FB331}" presName="iconBgRect" presStyleLbl="bgShp" presStyleIdx="1" presStyleCnt="6"/>
      <dgm:spPr/>
    </dgm:pt>
    <dgm:pt modelId="{8909C845-C2F9-4D64-9183-FBE96CC3AB6E}" type="pres">
      <dgm:prSet presAssocID="{47AD14A0-BF01-46C3-8144-4D40FC1FB331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wnload"/>
        </a:ext>
      </dgm:extLst>
    </dgm:pt>
    <dgm:pt modelId="{9EE4AB4A-93B0-4677-BBD6-5425815C4505}" type="pres">
      <dgm:prSet presAssocID="{47AD14A0-BF01-46C3-8144-4D40FC1FB331}" presName="spaceRect" presStyleCnt="0"/>
      <dgm:spPr/>
    </dgm:pt>
    <dgm:pt modelId="{3DEEB28E-0386-4417-83A5-4D0C8DFC86CF}" type="pres">
      <dgm:prSet presAssocID="{47AD14A0-BF01-46C3-8144-4D40FC1FB331}" presName="textRect" presStyleLbl="revTx" presStyleIdx="1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9064954C-4871-4CD9-B166-987D8E728E8D}" type="pres">
      <dgm:prSet presAssocID="{049422B9-FB32-4D81-B4D9-041E9150F8E1}" presName="sibTrans" presStyleCnt="0"/>
      <dgm:spPr/>
    </dgm:pt>
    <dgm:pt modelId="{DA19F332-8F92-47D7-B45A-F1E38B48AD2A}" type="pres">
      <dgm:prSet presAssocID="{C7E16C99-5119-4510-935D-614D285A03BF}" presName="compNode" presStyleCnt="0"/>
      <dgm:spPr/>
    </dgm:pt>
    <dgm:pt modelId="{D71FD32D-A891-4F37-B0D0-543E30AC9E40}" type="pres">
      <dgm:prSet presAssocID="{C7E16C99-5119-4510-935D-614D285A03BF}" presName="iconBgRect" presStyleLbl="bgShp" presStyleIdx="2" presStyleCnt="6"/>
      <dgm:spPr/>
    </dgm:pt>
    <dgm:pt modelId="{28CD7A03-E316-42EF-80A6-364200FE1EBF}" type="pres">
      <dgm:prSet presAssocID="{C7E16C99-5119-4510-935D-614D285A03BF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F7E4115B-C227-4956-9DC2-F3206DAC8F1B}" type="pres">
      <dgm:prSet presAssocID="{C7E16C99-5119-4510-935D-614D285A03BF}" presName="spaceRect" presStyleCnt="0"/>
      <dgm:spPr/>
    </dgm:pt>
    <dgm:pt modelId="{FED974D6-AF74-40C3-A303-6468BC88C895}" type="pres">
      <dgm:prSet presAssocID="{C7E16C99-5119-4510-935D-614D285A03BF}" presName="textRect" presStyleLbl="revTx" presStyleIdx="2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A70420E2-2E5A-4C69-A722-F53D19FC7B12}" type="pres">
      <dgm:prSet presAssocID="{F10C6481-93AD-43DB-83F2-A11B3D184D3F}" presName="sibTrans" presStyleCnt="0"/>
      <dgm:spPr/>
    </dgm:pt>
    <dgm:pt modelId="{CA25A4B7-F009-45AC-8542-184536BA64CB}" type="pres">
      <dgm:prSet presAssocID="{6214205B-9F6E-4F40-B930-137CEBD35FF2}" presName="compNode" presStyleCnt="0"/>
      <dgm:spPr/>
    </dgm:pt>
    <dgm:pt modelId="{C4E135EF-D479-46DE-98E2-34782DD61B44}" type="pres">
      <dgm:prSet presAssocID="{6214205B-9F6E-4F40-B930-137CEBD35FF2}" presName="iconBgRect" presStyleLbl="bgShp" presStyleIdx="3" presStyleCnt="6"/>
      <dgm:spPr/>
    </dgm:pt>
    <dgm:pt modelId="{BCB89ABD-56E9-4F48-A5C4-05D0D242BC0E}" type="pres">
      <dgm:prSet presAssocID="{6214205B-9F6E-4F40-B930-137CEBD35FF2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F3AF7E27-0BC4-417D-B204-C11A790FF72D}" type="pres">
      <dgm:prSet presAssocID="{6214205B-9F6E-4F40-B930-137CEBD35FF2}" presName="spaceRect" presStyleCnt="0"/>
      <dgm:spPr/>
    </dgm:pt>
    <dgm:pt modelId="{7FAD9B77-A538-4A05-B5BB-9D328B4C2E98}" type="pres">
      <dgm:prSet presAssocID="{6214205B-9F6E-4F40-B930-137CEBD35FF2}" presName="textRect" presStyleLbl="revTx" presStyleIdx="3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BCDB7C04-D742-4D70-94E2-4CEED53C136C}" type="pres">
      <dgm:prSet presAssocID="{65357397-85DA-49FD-A447-BEA5807C5F31}" presName="sibTrans" presStyleCnt="0"/>
      <dgm:spPr/>
    </dgm:pt>
    <dgm:pt modelId="{95DCDC5B-4112-459C-B288-1595B0AFB79C}" type="pres">
      <dgm:prSet presAssocID="{3EE77134-7533-4447-8461-681BD0F60763}" presName="compNode" presStyleCnt="0"/>
      <dgm:spPr/>
    </dgm:pt>
    <dgm:pt modelId="{A20F5632-4605-432B-9CFC-D726631EB0FA}" type="pres">
      <dgm:prSet presAssocID="{3EE77134-7533-4447-8461-681BD0F60763}" presName="iconBgRect" presStyleLbl="bgShp" presStyleIdx="4" presStyleCnt="6"/>
      <dgm:spPr/>
    </dgm:pt>
    <dgm:pt modelId="{CEC30C50-2F55-407A-ACF3-F8872E081794}" type="pres">
      <dgm:prSet presAssocID="{3EE77134-7533-4447-8461-681BD0F60763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E78B4474-D663-4151-88DD-5EDB768E7DE9}" type="pres">
      <dgm:prSet presAssocID="{3EE77134-7533-4447-8461-681BD0F60763}" presName="spaceRect" presStyleCnt="0"/>
      <dgm:spPr/>
    </dgm:pt>
    <dgm:pt modelId="{C1503AB9-F485-4225-B008-419BE4429B11}" type="pres">
      <dgm:prSet presAssocID="{3EE77134-7533-4447-8461-681BD0F60763}" presName="textRect" presStyleLbl="revTx" presStyleIdx="4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57217A8A-CB59-4B23-8CF6-728E190469EB}" type="pres">
      <dgm:prSet presAssocID="{8666C90C-A3EE-4C2C-8971-B0B9B70F45D0}" presName="sibTrans" presStyleCnt="0"/>
      <dgm:spPr/>
    </dgm:pt>
    <dgm:pt modelId="{405FD5FF-95DF-4CB4-8B1C-B8EB3CEDDF19}" type="pres">
      <dgm:prSet presAssocID="{A69380E3-B5F5-4303-B312-2963B4EC54C2}" presName="compNode" presStyleCnt="0"/>
      <dgm:spPr/>
    </dgm:pt>
    <dgm:pt modelId="{43563DDE-4364-4D49-A7C0-A1528F06D03B}" type="pres">
      <dgm:prSet presAssocID="{A69380E3-B5F5-4303-B312-2963B4EC54C2}" presName="iconBgRect" presStyleLbl="bgShp" presStyleIdx="5" presStyleCnt="6"/>
      <dgm:spPr/>
    </dgm:pt>
    <dgm:pt modelId="{7A5A27F9-DB93-4E98-B75C-EF500FBD36D6}" type="pres">
      <dgm:prSet presAssocID="{A69380E3-B5F5-4303-B312-2963B4EC54C2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A3BF0AEC-8297-438D-B5FC-9C63EDAF06BF}" type="pres">
      <dgm:prSet presAssocID="{A69380E3-B5F5-4303-B312-2963B4EC54C2}" presName="spaceRect" presStyleCnt="0"/>
      <dgm:spPr/>
    </dgm:pt>
    <dgm:pt modelId="{42C856FE-AC9D-4F27-90E0-2E1353BD5DDC}" type="pres">
      <dgm:prSet presAssocID="{A69380E3-B5F5-4303-B312-2963B4EC54C2}" presName="textRect" presStyleLbl="revTx" presStyleIdx="5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0E4EB8-2E68-446E-9F93-FA8D5BDD9FD8}" srcId="{991F9328-2C72-4C7C-9123-AC0A4A140312}" destId="{A69380E3-B5F5-4303-B312-2963B4EC54C2}" srcOrd="5" destOrd="0" parTransId="{7B4CBB79-6DDC-4A1A-9F9B-F1933074D7A5}" sibTransId="{B3F0E7AB-D592-4B7F-B330-526470F8DB13}"/>
    <dgm:cxn modelId="{E6E5DF52-4749-46C1-A3F0-C900A8B291C3}" type="presOf" srcId="{6214205B-9F6E-4F40-B930-137CEBD35FF2}" destId="{7FAD9B77-A538-4A05-B5BB-9D328B4C2E98}" srcOrd="0" destOrd="0" presId="urn:microsoft.com/office/officeart/2018/5/layout/IconCircleLabelList"/>
    <dgm:cxn modelId="{9B1D5690-8406-48F7-9897-5B47583204ED}" type="presOf" srcId="{29797CD0-5706-48AD-B143-E764467A4A74}" destId="{888B8D68-F95B-4B51-B69A-C2565A086F27}" srcOrd="0" destOrd="0" presId="urn:microsoft.com/office/officeart/2018/5/layout/IconCircleLabelList"/>
    <dgm:cxn modelId="{7C35EABB-5DAE-42AB-80D9-725FC51E733B}" type="presOf" srcId="{47AD14A0-BF01-46C3-8144-4D40FC1FB331}" destId="{3DEEB28E-0386-4417-83A5-4D0C8DFC86CF}" srcOrd="0" destOrd="0" presId="urn:microsoft.com/office/officeart/2018/5/layout/IconCircleLabelList"/>
    <dgm:cxn modelId="{67E811CC-154D-4408-9C53-572C98A8BB7A}" type="presOf" srcId="{991F9328-2C72-4C7C-9123-AC0A4A140312}" destId="{C5494B9F-F22A-4BBF-BE0E-90EB8B04DE38}" srcOrd="0" destOrd="0" presId="urn:microsoft.com/office/officeart/2018/5/layout/IconCircleLabelList"/>
    <dgm:cxn modelId="{12129B0C-AE32-4DAD-87F2-528B44EFB0F5}" type="presOf" srcId="{3EE77134-7533-4447-8461-681BD0F60763}" destId="{C1503AB9-F485-4225-B008-419BE4429B11}" srcOrd="0" destOrd="0" presId="urn:microsoft.com/office/officeart/2018/5/layout/IconCircleLabelList"/>
    <dgm:cxn modelId="{D7820CFC-DBE8-44D4-BA10-4605156529C5}" srcId="{991F9328-2C72-4C7C-9123-AC0A4A140312}" destId="{47AD14A0-BF01-46C3-8144-4D40FC1FB331}" srcOrd="1" destOrd="0" parTransId="{0AF3A296-B553-43C9-A10A-61F7D7F71A2C}" sibTransId="{049422B9-FB32-4D81-B4D9-041E9150F8E1}"/>
    <dgm:cxn modelId="{46A7FD4A-1C68-484F-A686-4A27BE6134F5}" srcId="{991F9328-2C72-4C7C-9123-AC0A4A140312}" destId="{C7E16C99-5119-4510-935D-614D285A03BF}" srcOrd="2" destOrd="0" parTransId="{717118AD-84DD-4B5C-9DB5-24E8A11F3EAA}" sibTransId="{F10C6481-93AD-43DB-83F2-A11B3D184D3F}"/>
    <dgm:cxn modelId="{74AC7672-4D0D-4BDC-B12B-59D81FA2F2A4}" srcId="{991F9328-2C72-4C7C-9123-AC0A4A140312}" destId="{29797CD0-5706-48AD-B143-E764467A4A74}" srcOrd="0" destOrd="0" parTransId="{B9D9C0B0-5003-4194-B252-5CC2C035B921}" sibTransId="{CCC24581-46A0-4251-8BB3-6C909E1FD81A}"/>
    <dgm:cxn modelId="{7AE3EA60-917F-44AC-818A-DE472040F482}" srcId="{991F9328-2C72-4C7C-9123-AC0A4A140312}" destId="{6214205B-9F6E-4F40-B930-137CEBD35FF2}" srcOrd="3" destOrd="0" parTransId="{28327252-BADF-4DB0-9D33-97BB4B39212A}" sibTransId="{65357397-85DA-49FD-A447-BEA5807C5F31}"/>
    <dgm:cxn modelId="{E7FBA736-8F66-4DE4-88B5-640C855F5B04}" type="presOf" srcId="{A69380E3-B5F5-4303-B312-2963B4EC54C2}" destId="{42C856FE-AC9D-4F27-90E0-2E1353BD5DDC}" srcOrd="0" destOrd="0" presId="urn:microsoft.com/office/officeart/2018/5/layout/IconCircleLabelList"/>
    <dgm:cxn modelId="{73336DF3-EF4C-4262-9210-3D177D8F11C9}" type="presOf" srcId="{C7E16C99-5119-4510-935D-614D285A03BF}" destId="{FED974D6-AF74-40C3-A303-6468BC88C895}" srcOrd="0" destOrd="0" presId="urn:microsoft.com/office/officeart/2018/5/layout/IconCircleLabelList"/>
    <dgm:cxn modelId="{C7937DB2-A4B2-4751-9F74-7DE7A0E02896}" srcId="{991F9328-2C72-4C7C-9123-AC0A4A140312}" destId="{3EE77134-7533-4447-8461-681BD0F60763}" srcOrd="4" destOrd="0" parTransId="{A43938A9-A029-4B42-804F-D8EBA60E431C}" sibTransId="{8666C90C-A3EE-4C2C-8971-B0B9B70F45D0}"/>
    <dgm:cxn modelId="{B98AFBCD-EFCF-453F-9CD4-A4D5227A81D4}" type="presParOf" srcId="{C5494B9F-F22A-4BBF-BE0E-90EB8B04DE38}" destId="{000BA6D8-242D-4F0B-B168-29AB030A5A41}" srcOrd="0" destOrd="0" presId="urn:microsoft.com/office/officeart/2018/5/layout/IconCircleLabelList"/>
    <dgm:cxn modelId="{C9C2FA9F-E476-4D82-89D9-B48D33281A07}" type="presParOf" srcId="{000BA6D8-242D-4F0B-B168-29AB030A5A41}" destId="{4D1F00DE-CA2F-423D-9432-EE8972D6FBAE}" srcOrd="0" destOrd="0" presId="urn:microsoft.com/office/officeart/2018/5/layout/IconCircleLabelList"/>
    <dgm:cxn modelId="{002A1CDD-C098-405C-B23F-8D92D48B754C}" type="presParOf" srcId="{000BA6D8-242D-4F0B-B168-29AB030A5A41}" destId="{8A6F9515-C041-4FD7-AE0E-6E04AEB157E4}" srcOrd="1" destOrd="0" presId="urn:microsoft.com/office/officeart/2018/5/layout/IconCircleLabelList"/>
    <dgm:cxn modelId="{8F6F5793-4D3A-4FC4-8101-D4F0F3895977}" type="presParOf" srcId="{000BA6D8-242D-4F0B-B168-29AB030A5A41}" destId="{B50EEC28-0AED-4CC0-BBB3-18F988E16BC6}" srcOrd="2" destOrd="0" presId="urn:microsoft.com/office/officeart/2018/5/layout/IconCircleLabelList"/>
    <dgm:cxn modelId="{EB13D675-546A-4EC4-8F4F-1F5D7A94B467}" type="presParOf" srcId="{000BA6D8-242D-4F0B-B168-29AB030A5A41}" destId="{888B8D68-F95B-4B51-B69A-C2565A086F27}" srcOrd="3" destOrd="0" presId="urn:microsoft.com/office/officeart/2018/5/layout/IconCircleLabelList"/>
    <dgm:cxn modelId="{252AD888-D7AF-4CF1-B23E-327D407F77BA}" type="presParOf" srcId="{C5494B9F-F22A-4BBF-BE0E-90EB8B04DE38}" destId="{7354D187-0877-4AFA-9599-BC5B13A37B72}" srcOrd="1" destOrd="0" presId="urn:microsoft.com/office/officeart/2018/5/layout/IconCircleLabelList"/>
    <dgm:cxn modelId="{A411A21E-6813-4A45-8296-84AB76839D7C}" type="presParOf" srcId="{C5494B9F-F22A-4BBF-BE0E-90EB8B04DE38}" destId="{691025BE-D531-4ADE-B9E2-9EB1F76E3ED4}" srcOrd="2" destOrd="0" presId="urn:microsoft.com/office/officeart/2018/5/layout/IconCircleLabelList"/>
    <dgm:cxn modelId="{6821E618-7872-47B1-855D-8B0B89BB4621}" type="presParOf" srcId="{691025BE-D531-4ADE-B9E2-9EB1F76E3ED4}" destId="{63E5302D-BB26-4739-9E73-A53937E96F33}" srcOrd="0" destOrd="0" presId="urn:microsoft.com/office/officeart/2018/5/layout/IconCircleLabelList"/>
    <dgm:cxn modelId="{B31CEA55-A97B-4D35-869B-551EA54BBA7F}" type="presParOf" srcId="{691025BE-D531-4ADE-B9E2-9EB1F76E3ED4}" destId="{8909C845-C2F9-4D64-9183-FBE96CC3AB6E}" srcOrd="1" destOrd="0" presId="urn:microsoft.com/office/officeart/2018/5/layout/IconCircleLabelList"/>
    <dgm:cxn modelId="{54A8BBEC-AFE3-438C-9B07-E1AC7927343D}" type="presParOf" srcId="{691025BE-D531-4ADE-B9E2-9EB1F76E3ED4}" destId="{9EE4AB4A-93B0-4677-BBD6-5425815C4505}" srcOrd="2" destOrd="0" presId="urn:microsoft.com/office/officeart/2018/5/layout/IconCircleLabelList"/>
    <dgm:cxn modelId="{5AD3CEA0-D89F-4E75-B841-8F0303785481}" type="presParOf" srcId="{691025BE-D531-4ADE-B9E2-9EB1F76E3ED4}" destId="{3DEEB28E-0386-4417-83A5-4D0C8DFC86CF}" srcOrd="3" destOrd="0" presId="urn:microsoft.com/office/officeart/2018/5/layout/IconCircleLabelList"/>
    <dgm:cxn modelId="{43A16102-25E1-4D0B-B1D2-B433D7DF3995}" type="presParOf" srcId="{C5494B9F-F22A-4BBF-BE0E-90EB8B04DE38}" destId="{9064954C-4871-4CD9-B166-987D8E728E8D}" srcOrd="3" destOrd="0" presId="urn:microsoft.com/office/officeart/2018/5/layout/IconCircleLabelList"/>
    <dgm:cxn modelId="{89E6CB64-D078-4A2F-9C37-2AA5F3D0D12D}" type="presParOf" srcId="{C5494B9F-F22A-4BBF-BE0E-90EB8B04DE38}" destId="{DA19F332-8F92-47D7-B45A-F1E38B48AD2A}" srcOrd="4" destOrd="0" presId="urn:microsoft.com/office/officeart/2018/5/layout/IconCircleLabelList"/>
    <dgm:cxn modelId="{6D6FA615-8127-459E-9E5C-B1BC3D936FAA}" type="presParOf" srcId="{DA19F332-8F92-47D7-B45A-F1E38B48AD2A}" destId="{D71FD32D-A891-4F37-B0D0-543E30AC9E40}" srcOrd="0" destOrd="0" presId="urn:microsoft.com/office/officeart/2018/5/layout/IconCircleLabelList"/>
    <dgm:cxn modelId="{92BDAEB0-D246-49D6-A458-7DB3857D8C27}" type="presParOf" srcId="{DA19F332-8F92-47D7-B45A-F1E38B48AD2A}" destId="{28CD7A03-E316-42EF-80A6-364200FE1EBF}" srcOrd="1" destOrd="0" presId="urn:microsoft.com/office/officeart/2018/5/layout/IconCircleLabelList"/>
    <dgm:cxn modelId="{182A9079-EEC7-4884-BA34-D3EFB7AC3D2E}" type="presParOf" srcId="{DA19F332-8F92-47D7-B45A-F1E38B48AD2A}" destId="{F7E4115B-C227-4956-9DC2-F3206DAC8F1B}" srcOrd="2" destOrd="0" presId="urn:microsoft.com/office/officeart/2018/5/layout/IconCircleLabelList"/>
    <dgm:cxn modelId="{482059B6-F2AA-43ED-A6D2-2450F73E51E4}" type="presParOf" srcId="{DA19F332-8F92-47D7-B45A-F1E38B48AD2A}" destId="{FED974D6-AF74-40C3-A303-6468BC88C895}" srcOrd="3" destOrd="0" presId="urn:microsoft.com/office/officeart/2018/5/layout/IconCircleLabelList"/>
    <dgm:cxn modelId="{88DAEAB7-137D-454C-A4FD-FB76A9C53905}" type="presParOf" srcId="{C5494B9F-F22A-4BBF-BE0E-90EB8B04DE38}" destId="{A70420E2-2E5A-4C69-A722-F53D19FC7B12}" srcOrd="5" destOrd="0" presId="urn:microsoft.com/office/officeart/2018/5/layout/IconCircleLabelList"/>
    <dgm:cxn modelId="{2F832F29-41F3-48E9-8B3E-951E757DDEFE}" type="presParOf" srcId="{C5494B9F-F22A-4BBF-BE0E-90EB8B04DE38}" destId="{CA25A4B7-F009-45AC-8542-184536BA64CB}" srcOrd="6" destOrd="0" presId="urn:microsoft.com/office/officeart/2018/5/layout/IconCircleLabelList"/>
    <dgm:cxn modelId="{C53D436D-0E62-4FFC-A421-C6719B53C0F3}" type="presParOf" srcId="{CA25A4B7-F009-45AC-8542-184536BA64CB}" destId="{C4E135EF-D479-46DE-98E2-34782DD61B44}" srcOrd="0" destOrd="0" presId="urn:microsoft.com/office/officeart/2018/5/layout/IconCircleLabelList"/>
    <dgm:cxn modelId="{6215E33E-15B9-4067-95AD-4650C5CBEBF2}" type="presParOf" srcId="{CA25A4B7-F009-45AC-8542-184536BA64CB}" destId="{BCB89ABD-56E9-4F48-A5C4-05D0D242BC0E}" srcOrd="1" destOrd="0" presId="urn:microsoft.com/office/officeart/2018/5/layout/IconCircleLabelList"/>
    <dgm:cxn modelId="{B1195828-0249-4046-BA4A-31E104517AFA}" type="presParOf" srcId="{CA25A4B7-F009-45AC-8542-184536BA64CB}" destId="{F3AF7E27-0BC4-417D-B204-C11A790FF72D}" srcOrd="2" destOrd="0" presId="urn:microsoft.com/office/officeart/2018/5/layout/IconCircleLabelList"/>
    <dgm:cxn modelId="{1884E148-25AF-40B7-AF08-842BCD3E5898}" type="presParOf" srcId="{CA25A4B7-F009-45AC-8542-184536BA64CB}" destId="{7FAD9B77-A538-4A05-B5BB-9D328B4C2E98}" srcOrd="3" destOrd="0" presId="urn:microsoft.com/office/officeart/2018/5/layout/IconCircleLabelList"/>
    <dgm:cxn modelId="{6CFD5F35-42DC-401A-90AA-D2AE72C570B1}" type="presParOf" srcId="{C5494B9F-F22A-4BBF-BE0E-90EB8B04DE38}" destId="{BCDB7C04-D742-4D70-94E2-4CEED53C136C}" srcOrd="7" destOrd="0" presId="urn:microsoft.com/office/officeart/2018/5/layout/IconCircleLabelList"/>
    <dgm:cxn modelId="{EC57E7DF-C462-46FA-A8DB-631582587A98}" type="presParOf" srcId="{C5494B9F-F22A-4BBF-BE0E-90EB8B04DE38}" destId="{95DCDC5B-4112-459C-B288-1595B0AFB79C}" srcOrd="8" destOrd="0" presId="urn:microsoft.com/office/officeart/2018/5/layout/IconCircleLabelList"/>
    <dgm:cxn modelId="{087F7119-F618-4944-AD3B-0C948374E549}" type="presParOf" srcId="{95DCDC5B-4112-459C-B288-1595B0AFB79C}" destId="{A20F5632-4605-432B-9CFC-D726631EB0FA}" srcOrd="0" destOrd="0" presId="urn:microsoft.com/office/officeart/2018/5/layout/IconCircleLabelList"/>
    <dgm:cxn modelId="{A07579C8-6D4C-46BD-96AE-5FA9C8D0577D}" type="presParOf" srcId="{95DCDC5B-4112-459C-B288-1595B0AFB79C}" destId="{CEC30C50-2F55-407A-ACF3-F8872E081794}" srcOrd="1" destOrd="0" presId="urn:microsoft.com/office/officeart/2018/5/layout/IconCircleLabelList"/>
    <dgm:cxn modelId="{58943BA8-2266-4864-B8AB-4A8A3242910B}" type="presParOf" srcId="{95DCDC5B-4112-459C-B288-1595B0AFB79C}" destId="{E78B4474-D663-4151-88DD-5EDB768E7DE9}" srcOrd="2" destOrd="0" presId="urn:microsoft.com/office/officeart/2018/5/layout/IconCircleLabelList"/>
    <dgm:cxn modelId="{B926D041-119E-4198-8E81-AC5B95E3E90E}" type="presParOf" srcId="{95DCDC5B-4112-459C-B288-1595B0AFB79C}" destId="{C1503AB9-F485-4225-B008-419BE4429B11}" srcOrd="3" destOrd="0" presId="urn:microsoft.com/office/officeart/2018/5/layout/IconCircleLabelList"/>
    <dgm:cxn modelId="{DF9E1BD5-05EE-439C-8AD4-A68F2C91DC18}" type="presParOf" srcId="{C5494B9F-F22A-4BBF-BE0E-90EB8B04DE38}" destId="{57217A8A-CB59-4B23-8CF6-728E190469EB}" srcOrd="9" destOrd="0" presId="urn:microsoft.com/office/officeart/2018/5/layout/IconCircleLabelList"/>
    <dgm:cxn modelId="{46CED360-0A92-4045-8D20-5709B8061BC0}" type="presParOf" srcId="{C5494B9F-F22A-4BBF-BE0E-90EB8B04DE38}" destId="{405FD5FF-95DF-4CB4-8B1C-B8EB3CEDDF19}" srcOrd="10" destOrd="0" presId="urn:microsoft.com/office/officeart/2018/5/layout/IconCircleLabelList"/>
    <dgm:cxn modelId="{1C2C56DE-1318-41D0-AED6-2F630D0299EF}" type="presParOf" srcId="{405FD5FF-95DF-4CB4-8B1C-B8EB3CEDDF19}" destId="{43563DDE-4364-4D49-A7C0-A1528F06D03B}" srcOrd="0" destOrd="0" presId="urn:microsoft.com/office/officeart/2018/5/layout/IconCircleLabelList"/>
    <dgm:cxn modelId="{96C5BE0C-533B-4143-8601-D07673A6AAD9}" type="presParOf" srcId="{405FD5FF-95DF-4CB4-8B1C-B8EB3CEDDF19}" destId="{7A5A27F9-DB93-4E98-B75C-EF500FBD36D6}" srcOrd="1" destOrd="0" presId="urn:microsoft.com/office/officeart/2018/5/layout/IconCircleLabelList"/>
    <dgm:cxn modelId="{19F60C52-42C9-4F52-A72E-F7BDB5DCAB97}" type="presParOf" srcId="{405FD5FF-95DF-4CB4-8B1C-B8EB3CEDDF19}" destId="{A3BF0AEC-8297-438D-B5FC-9C63EDAF06BF}" srcOrd="2" destOrd="0" presId="urn:microsoft.com/office/officeart/2018/5/layout/IconCircleLabelList"/>
    <dgm:cxn modelId="{A4493EDB-EFF2-471E-B165-FF775B345BB0}" type="presParOf" srcId="{405FD5FF-95DF-4CB4-8B1C-B8EB3CEDDF19}" destId="{42C856FE-AC9D-4F27-90E0-2E1353BD5DD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1F9328-2C72-4C7C-9123-AC0A4A140312}" type="doc">
      <dgm:prSet loTypeId="urn:microsoft.com/office/officeart/2018/5/layout/IconCircleLabelList" loCatId="icon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797CD0-5706-48AD-B143-E764467A4A7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Wiki</a:t>
          </a:r>
          <a:endParaRPr lang="en-US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B9D9C0B0-5003-4194-B252-5CC2C035B921}" type="parTrans" cxnId="{74AC7672-4D0D-4BDC-B12B-59D81FA2F2A4}">
      <dgm:prSet/>
      <dgm:spPr/>
      <dgm:t>
        <a:bodyPr/>
        <a:lstStyle/>
        <a:p>
          <a:endParaRPr lang="en-US"/>
        </a:p>
      </dgm:t>
    </dgm:pt>
    <dgm:pt modelId="{CCC24581-46A0-4251-8BB3-6C909E1FD81A}" type="sibTrans" cxnId="{74AC7672-4D0D-4BDC-B12B-59D81FA2F2A4}">
      <dgm:prSet/>
      <dgm:spPr/>
      <dgm:t>
        <a:bodyPr/>
        <a:lstStyle/>
        <a:p>
          <a:endParaRPr lang="en-US"/>
        </a:p>
      </dgm:t>
    </dgm:pt>
    <dgm:pt modelId="{EAC9F62F-3FC7-4A3E-B7F3-BACE00DF170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Issues Tracker</a:t>
          </a:r>
          <a:endParaRPr lang="en-US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152D0560-D8D0-43FE-8ED0-CC785D4BE8F6}" type="parTrans" cxnId="{AA55614F-CA94-478A-8974-713737A01470}">
      <dgm:prSet/>
      <dgm:spPr/>
      <dgm:t>
        <a:bodyPr/>
        <a:lstStyle/>
        <a:p>
          <a:endParaRPr lang="en-US"/>
        </a:p>
      </dgm:t>
    </dgm:pt>
    <dgm:pt modelId="{2215BFDD-F9FE-4385-9543-8AFB5FCC35D6}" type="sibTrans" cxnId="{AA55614F-CA94-478A-8974-713737A01470}">
      <dgm:prSet/>
      <dgm:spPr/>
      <dgm:t>
        <a:bodyPr/>
        <a:lstStyle/>
        <a:p>
          <a:endParaRPr lang="en-US"/>
        </a:p>
      </dgm:t>
    </dgm:pt>
    <dgm:pt modelId="{9ADC9783-E515-46BE-B2B1-08A79DC9BCB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Version Control</a:t>
          </a:r>
          <a:endParaRPr lang="en-US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58D680D9-87DE-4C78-884A-1F86ED4F9E26}" type="parTrans" cxnId="{C3C5BB40-E6ED-4DD3-90D8-6236A855DE4B}">
      <dgm:prSet/>
      <dgm:spPr/>
      <dgm:t>
        <a:bodyPr/>
        <a:lstStyle/>
        <a:p>
          <a:endParaRPr lang="en-US"/>
        </a:p>
      </dgm:t>
    </dgm:pt>
    <dgm:pt modelId="{1F8BD7DF-B8CA-4BA7-9066-704423EAC1D5}" type="sibTrans" cxnId="{C3C5BB40-E6ED-4DD3-90D8-6236A855DE4B}">
      <dgm:prSet/>
      <dgm:spPr/>
      <dgm:t>
        <a:bodyPr/>
        <a:lstStyle/>
        <a:p>
          <a:endParaRPr lang="en-US"/>
        </a:p>
      </dgm:t>
    </dgm:pt>
    <dgm:pt modelId="{B07108C2-E226-49DA-BC35-B93B639C3A5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Open Repository</a:t>
          </a:r>
          <a:endParaRPr lang="en-US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121E70F6-6501-4009-B24F-018224F0A03D}" type="parTrans" cxnId="{64594628-B5BC-403C-96E3-BB6DAF0225A4}">
      <dgm:prSet/>
      <dgm:spPr/>
      <dgm:t>
        <a:bodyPr/>
        <a:lstStyle/>
        <a:p>
          <a:endParaRPr lang="en-US"/>
        </a:p>
      </dgm:t>
    </dgm:pt>
    <dgm:pt modelId="{00B04F8B-07F1-4C5F-A977-AC78BDDDCAF9}" type="sibTrans" cxnId="{64594628-B5BC-403C-96E3-BB6DAF0225A4}">
      <dgm:prSet/>
      <dgm:spPr/>
      <dgm:t>
        <a:bodyPr/>
        <a:lstStyle/>
        <a:p>
          <a:endParaRPr lang="en-US"/>
        </a:p>
      </dgm:t>
    </dgm:pt>
    <dgm:pt modelId="{C5494B9F-F22A-4BBF-BE0E-90EB8B04DE38}" type="pres">
      <dgm:prSet presAssocID="{991F9328-2C72-4C7C-9123-AC0A4A14031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0BA6D8-242D-4F0B-B168-29AB030A5A41}" type="pres">
      <dgm:prSet presAssocID="{29797CD0-5706-48AD-B143-E764467A4A74}" presName="compNode" presStyleCnt="0"/>
      <dgm:spPr/>
    </dgm:pt>
    <dgm:pt modelId="{4D1F00DE-CA2F-423D-9432-EE8972D6FBAE}" type="pres">
      <dgm:prSet presAssocID="{29797CD0-5706-48AD-B143-E764467A4A74}" presName="iconBgRect" presStyleLbl="bgShp" presStyleIdx="0" presStyleCnt="4"/>
      <dgm:spPr/>
    </dgm:pt>
    <dgm:pt modelId="{8A6F9515-C041-4FD7-AE0E-6E04AEB157E4}" type="pres">
      <dgm:prSet presAssocID="{29797CD0-5706-48AD-B143-E764467A4A7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Podium"/>
        </a:ext>
      </dgm:extLst>
    </dgm:pt>
    <dgm:pt modelId="{B50EEC28-0AED-4CC0-BBB3-18F988E16BC6}" type="pres">
      <dgm:prSet presAssocID="{29797CD0-5706-48AD-B143-E764467A4A74}" presName="spaceRect" presStyleCnt="0"/>
      <dgm:spPr/>
    </dgm:pt>
    <dgm:pt modelId="{888B8D68-F95B-4B51-B69A-C2565A086F27}" type="pres">
      <dgm:prSet presAssocID="{29797CD0-5706-48AD-B143-E764467A4A74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7354D187-0877-4AFA-9599-BC5B13A37B72}" type="pres">
      <dgm:prSet presAssocID="{CCC24581-46A0-4251-8BB3-6C909E1FD81A}" presName="sibTrans" presStyleCnt="0"/>
      <dgm:spPr/>
    </dgm:pt>
    <dgm:pt modelId="{479E140C-AE6A-40F5-A7F1-5ADD81438B79}" type="pres">
      <dgm:prSet presAssocID="{EAC9F62F-3FC7-4A3E-B7F3-BACE00DF1700}" presName="compNode" presStyleCnt="0"/>
      <dgm:spPr/>
    </dgm:pt>
    <dgm:pt modelId="{C687BA07-9439-4AB4-A75D-D0DFA7199283}" type="pres">
      <dgm:prSet presAssocID="{EAC9F62F-3FC7-4A3E-B7F3-BACE00DF1700}" presName="iconBgRect" presStyleLbl="bgShp" presStyleIdx="1" presStyleCnt="4"/>
      <dgm:spPr/>
    </dgm:pt>
    <dgm:pt modelId="{F01B06CD-50FF-4EDA-A619-23C58503F7ED}" type="pres">
      <dgm:prSet presAssocID="{EAC9F62F-3FC7-4A3E-B7F3-BACE00DF170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DE0A3809-36E0-416F-BACF-B8F7B17B4398}" type="pres">
      <dgm:prSet presAssocID="{EAC9F62F-3FC7-4A3E-B7F3-BACE00DF1700}" presName="spaceRect" presStyleCnt="0"/>
      <dgm:spPr/>
    </dgm:pt>
    <dgm:pt modelId="{112E3431-851A-4BBF-8F72-A8EFEEA910BE}" type="pres">
      <dgm:prSet presAssocID="{EAC9F62F-3FC7-4A3E-B7F3-BACE00DF1700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6368480B-D5E0-4A03-80B2-6969BC24AE4E}" type="pres">
      <dgm:prSet presAssocID="{2215BFDD-F9FE-4385-9543-8AFB5FCC35D6}" presName="sibTrans" presStyleCnt="0"/>
      <dgm:spPr/>
    </dgm:pt>
    <dgm:pt modelId="{6F1C5E5B-157D-4601-B0C9-E9A4F94D4A60}" type="pres">
      <dgm:prSet presAssocID="{9ADC9783-E515-46BE-B2B1-08A79DC9BCBD}" presName="compNode" presStyleCnt="0"/>
      <dgm:spPr/>
    </dgm:pt>
    <dgm:pt modelId="{37128284-1C32-499D-A071-FE191627D83E}" type="pres">
      <dgm:prSet presAssocID="{9ADC9783-E515-46BE-B2B1-08A79DC9BCBD}" presName="iconBgRect" presStyleLbl="bgShp" presStyleIdx="2" presStyleCnt="4"/>
      <dgm:spPr/>
    </dgm:pt>
    <dgm:pt modelId="{86AB8B53-4087-4481-9711-3ED204DE20CB}" type="pres">
      <dgm:prSet presAssocID="{9ADC9783-E515-46BE-B2B1-08A79DC9BCB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Team"/>
        </a:ext>
      </dgm:extLst>
    </dgm:pt>
    <dgm:pt modelId="{9DBE4CAA-F3AD-4CB9-8479-76E058372467}" type="pres">
      <dgm:prSet presAssocID="{9ADC9783-E515-46BE-B2B1-08A79DC9BCBD}" presName="spaceRect" presStyleCnt="0"/>
      <dgm:spPr/>
    </dgm:pt>
    <dgm:pt modelId="{000E9089-8004-43F0-8B83-219D0F161B70}" type="pres">
      <dgm:prSet presAssocID="{9ADC9783-E515-46BE-B2B1-08A79DC9BCBD}" presName="textRect" presStyleLbl="revTx" presStyleIdx="2" presStyleCnt="4" custScaleX="11782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78AE8879-72F8-47A6-9368-919D73AF3796}" type="pres">
      <dgm:prSet presAssocID="{1F8BD7DF-B8CA-4BA7-9066-704423EAC1D5}" presName="sibTrans" presStyleCnt="0"/>
      <dgm:spPr/>
    </dgm:pt>
    <dgm:pt modelId="{0B24A7D7-45A5-4780-9135-F55FAA896C73}" type="pres">
      <dgm:prSet presAssocID="{B07108C2-E226-49DA-BC35-B93B639C3A5D}" presName="compNode" presStyleCnt="0"/>
      <dgm:spPr/>
    </dgm:pt>
    <dgm:pt modelId="{FBC79A20-2BC7-498D-B9F7-C1B910F3078B}" type="pres">
      <dgm:prSet presAssocID="{B07108C2-E226-49DA-BC35-B93B639C3A5D}" presName="iconBgRect" presStyleLbl="bgShp" presStyleIdx="3" presStyleCnt="4"/>
      <dgm:spPr/>
    </dgm:pt>
    <dgm:pt modelId="{61C570F8-D400-4A41-961B-AE99FDBFE174}" type="pres">
      <dgm:prSet presAssocID="{B07108C2-E226-49DA-BC35-B93B639C3A5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65B1905E-D220-4F63-9972-524D6616F4A1}" type="pres">
      <dgm:prSet presAssocID="{B07108C2-E226-49DA-BC35-B93B639C3A5D}" presName="spaceRect" presStyleCnt="0"/>
      <dgm:spPr/>
    </dgm:pt>
    <dgm:pt modelId="{70E93913-3038-4CEE-BB41-5E13E0FCE343}" type="pres">
      <dgm:prSet presAssocID="{B07108C2-E226-49DA-BC35-B93B639C3A5D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1D5690-8406-48F7-9897-5B47583204ED}" type="presOf" srcId="{29797CD0-5706-48AD-B143-E764467A4A74}" destId="{888B8D68-F95B-4B51-B69A-C2565A086F27}" srcOrd="0" destOrd="0" presId="urn:microsoft.com/office/officeart/2018/5/layout/IconCircleLabelList"/>
    <dgm:cxn modelId="{64594628-B5BC-403C-96E3-BB6DAF0225A4}" srcId="{991F9328-2C72-4C7C-9123-AC0A4A140312}" destId="{B07108C2-E226-49DA-BC35-B93B639C3A5D}" srcOrd="3" destOrd="0" parTransId="{121E70F6-6501-4009-B24F-018224F0A03D}" sibTransId="{00B04F8B-07F1-4C5F-A977-AC78BDDDCAF9}"/>
    <dgm:cxn modelId="{67E811CC-154D-4408-9C53-572C98A8BB7A}" type="presOf" srcId="{991F9328-2C72-4C7C-9123-AC0A4A140312}" destId="{C5494B9F-F22A-4BBF-BE0E-90EB8B04DE38}" srcOrd="0" destOrd="0" presId="urn:microsoft.com/office/officeart/2018/5/layout/IconCircleLabelList"/>
    <dgm:cxn modelId="{9A8A023F-15FF-47E5-AA09-D41544511970}" type="presOf" srcId="{EAC9F62F-3FC7-4A3E-B7F3-BACE00DF1700}" destId="{112E3431-851A-4BBF-8F72-A8EFEEA910BE}" srcOrd="0" destOrd="0" presId="urn:microsoft.com/office/officeart/2018/5/layout/IconCircleLabelList"/>
    <dgm:cxn modelId="{74AC7672-4D0D-4BDC-B12B-59D81FA2F2A4}" srcId="{991F9328-2C72-4C7C-9123-AC0A4A140312}" destId="{29797CD0-5706-48AD-B143-E764467A4A74}" srcOrd="0" destOrd="0" parTransId="{B9D9C0B0-5003-4194-B252-5CC2C035B921}" sibTransId="{CCC24581-46A0-4251-8BB3-6C909E1FD81A}"/>
    <dgm:cxn modelId="{AA55614F-CA94-478A-8974-713737A01470}" srcId="{991F9328-2C72-4C7C-9123-AC0A4A140312}" destId="{EAC9F62F-3FC7-4A3E-B7F3-BACE00DF1700}" srcOrd="1" destOrd="0" parTransId="{152D0560-D8D0-43FE-8ED0-CC785D4BE8F6}" sibTransId="{2215BFDD-F9FE-4385-9543-8AFB5FCC35D6}"/>
    <dgm:cxn modelId="{53834D19-403E-4552-9E21-BCC62FD10172}" type="presOf" srcId="{B07108C2-E226-49DA-BC35-B93B639C3A5D}" destId="{70E93913-3038-4CEE-BB41-5E13E0FCE343}" srcOrd="0" destOrd="0" presId="urn:microsoft.com/office/officeart/2018/5/layout/IconCircleLabelList"/>
    <dgm:cxn modelId="{C3C5BB40-E6ED-4DD3-90D8-6236A855DE4B}" srcId="{991F9328-2C72-4C7C-9123-AC0A4A140312}" destId="{9ADC9783-E515-46BE-B2B1-08A79DC9BCBD}" srcOrd="2" destOrd="0" parTransId="{58D680D9-87DE-4C78-884A-1F86ED4F9E26}" sibTransId="{1F8BD7DF-B8CA-4BA7-9066-704423EAC1D5}"/>
    <dgm:cxn modelId="{9A3836CE-C98F-4464-80D8-6C5FC4F22257}" type="presOf" srcId="{9ADC9783-E515-46BE-B2B1-08A79DC9BCBD}" destId="{000E9089-8004-43F0-8B83-219D0F161B70}" srcOrd="0" destOrd="0" presId="urn:microsoft.com/office/officeart/2018/5/layout/IconCircleLabelList"/>
    <dgm:cxn modelId="{B98AFBCD-EFCF-453F-9CD4-A4D5227A81D4}" type="presParOf" srcId="{C5494B9F-F22A-4BBF-BE0E-90EB8B04DE38}" destId="{000BA6D8-242D-4F0B-B168-29AB030A5A41}" srcOrd="0" destOrd="0" presId="urn:microsoft.com/office/officeart/2018/5/layout/IconCircleLabelList"/>
    <dgm:cxn modelId="{C9C2FA9F-E476-4D82-89D9-B48D33281A07}" type="presParOf" srcId="{000BA6D8-242D-4F0B-B168-29AB030A5A41}" destId="{4D1F00DE-CA2F-423D-9432-EE8972D6FBAE}" srcOrd="0" destOrd="0" presId="urn:microsoft.com/office/officeart/2018/5/layout/IconCircleLabelList"/>
    <dgm:cxn modelId="{002A1CDD-C098-405C-B23F-8D92D48B754C}" type="presParOf" srcId="{000BA6D8-242D-4F0B-B168-29AB030A5A41}" destId="{8A6F9515-C041-4FD7-AE0E-6E04AEB157E4}" srcOrd="1" destOrd="0" presId="urn:microsoft.com/office/officeart/2018/5/layout/IconCircleLabelList"/>
    <dgm:cxn modelId="{8F6F5793-4D3A-4FC4-8101-D4F0F3895977}" type="presParOf" srcId="{000BA6D8-242D-4F0B-B168-29AB030A5A41}" destId="{B50EEC28-0AED-4CC0-BBB3-18F988E16BC6}" srcOrd="2" destOrd="0" presId="urn:microsoft.com/office/officeart/2018/5/layout/IconCircleLabelList"/>
    <dgm:cxn modelId="{EB13D675-546A-4EC4-8F4F-1F5D7A94B467}" type="presParOf" srcId="{000BA6D8-242D-4F0B-B168-29AB030A5A41}" destId="{888B8D68-F95B-4B51-B69A-C2565A086F27}" srcOrd="3" destOrd="0" presId="urn:microsoft.com/office/officeart/2018/5/layout/IconCircleLabelList"/>
    <dgm:cxn modelId="{252AD888-D7AF-4CF1-B23E-327D407F77BA}" type="presParOf" srcId="{C5494B9F-F22A-4BBF-BE0E-90EB8B04DE38}" destId="{7354D187-0877-4AFA-9599-BC5B13A37B72}" srcOrd="1" destOrd="0" presId="urn:microsoft.com/office/officeart/2018/5/layout/IconCircleLabelList"/>
    <dgm:cxn modelId="{6E859A86-61A0-4CD2-88F1-04F738C6580D}" type="presParOf" srcId="{C5494B9F-F22A-4BBF-BE0E-90EB8B04DE38}" destId="{479E140C-AE6A-40F5-A7F1-5ADD81438B79}" srcOrd="2" destOrd="0" presId="urn:microsoft.com/office/officeart/2018/5/layout/IconCircleLabelList"/>
    <dgm:cxn modelId="{97D7D3DD-5D5C-4A14-B5CD-E8AF416E9826}" type="presParOf" srcId="{479E140C-AE6A-40F5-A7F1-5ADD81438B79}" destId="{C687BA07-9439-4AB4-A75D-D0DFA7199283}" srcOrd="0" destOrd="0" presId="urn:microsoft.com/office/officeart/2018/5/layout/IconCircleLabelList"/>
    <dgm:cxn modelId="{F847B1F0-3639-4EC4-AA95-A4AA382D3A66}" type="presParOf" srcId="{479E140C-AE6A-40F5-A7F1-5ADD81438B79}" destId="{F01B06CD-50FF-4EDA-A619-23C58503F7ED}" srcOrd="1" destOrd="0" presId="urn:microsoft.com/office/officeart/2018/5/layout/IconCircleLabelList"/>
    <dgm:cxn modelId="{44EB36BE-D4F1-4FF3-8B80-7C9957E4D811}" type="presParOf" srcId="{479E140C-AE6A-40F5-A7F1-5ADD81438B79}" destId="{DE0A3809-36E0-416F-BACF-B8F7B17B4398}" srcOrd="2" destOrd="0" presId="urn:microsoft.com/office/officeart/2018/5/layout/IconCircleLabelList"/>
    <dgm:cxn modelId="{448752A1-3A88-4497-9B96-CE4A12F0C402}" type="presParOf" srcId="{479E140C-AE6A-40F5-A7F1-5ADD81438B79}" destId="{112E3431-851A-4BBF-8F72-A8EFEEA910BE}" srcOrd="3" destOrd="0" presId="urn:microsoft.com/office/officeart/2018/5/layout/IconCircleLabelList"/>
    <dgm:cxn modelId="{1C0D771C-E85F-4BE5-94EE-45E23C2FC590}" type="presParOf" srcId="{C5494B9F-F22A-4BBF-BE0E-90EB8B04DE38}" destId="{6368480B-D5E0-4A03-80B2-6969BC24AE4E}" srcOrd="3" destOrd="0" presId="urn:microsoft.com/office/officeart/2018/5/layout/IconCircleLabelList"/>
    <dgm:cxn modelId="{F99F3713-258F-4A9B-82F6-B82141E89A50}" type="presParOf" srcId="{C5494B9F-F22A-4BBF-BE0E-90EB8B04DE38}" destId="{6F1C5E5B-157D-4601-B0C9-E9A4F94D4A60}" srcOrd="4" destOrd="0" presId="urn:microsoft.com/office/officeart/2018/5/layout/IconCircleLabelList"/>
    <dgm:cxn modelId="{FD6A99AF-D636-4D36-9C95-89CF5E0AFD1E}" type="presParOf" srcId="{6F1C5E5B-157D-4601-B0C9-E9A4F94D4A60}" destId="{37128284-1C32-499D-A071-FE191627D83E}" srcOrd="0" destOrd="0" presId="urn:microsoft.com/office/officeart/2018/5/layout/IconCircleLabelList"/>
    <dgm:cxn modelId="{FEAFDA7B-3317-47C9-AB23-653127C252DD}" type="presParOf" srcId="{6F1C5E5B-157D-4601-B0C9-E9A4F94D4A60}" destId="{86AB8B53-4087-4481-9711-3ED204DE20CB}" srcOrd="1" destOrd="0" presId="urn:microsoft.com/office/officeart/2018/5/layout/IconCircleLabelList"/>
    <dgm:cxn modelId="{2DA51E15-13E4-4D7A-86B7-E4EB137E445D}" type="presParOf" srcId="{6F1C5E5B-157D-4601-B0C9-E9A4F94D4A60}" destId="{9DBE4CAA-F3AD-4CB9-8479-76E058372467}" srcOrd="2" destOrd="0" presId="urn:microsoft.com/office/officeart/2018/5/layout/IconCircleLabelList"/>
    <dgm:cxn modelId="{34E7AFF4-9908-4807-85D1-2AF992AD0562}" type="presParOf" srcId="{6F1C5E5B-157D-4601-B0C9-E9A4F94D4A60}" destId="{000E9089-8004-43F0-8B83-219D0F161B70}" srcOrd="3" destOrd="0" presId="urn:microsoft.com/office/officeart/2018/5/layout/IconCircleLabelList"/>
    <dgm:cxn modelId="{D003AC68-DDA7-400A-A6E6-4A22637F76CF}" type="presParOf" srcId="{C5494B9F-F22A-4BBF-BE0E-90EB8B04DE38}" destId="{78AE8879-72F8-47A6-9368-919D73AF3796}" srcOrd="5" destOrd="0" presId="urn:microsoft.com/office/officeart/2018/5/layout/IconCircleLabelList"/>
    <dgm:cxn modelId="{999F8611-449E-4630-B1C7-5DE503350A8D}" type="presParOf" srcId="{C5494B9F-F22A-4BBF-BE0E-90EB8B04DE38}" destId="{0B24A7D7-45A5-4780-9135-F55FAA896C73}" srcOrd="6" destOrd="0" presId="urn:microsoft.com/office/officeart/2018/5/layout/IconCircleLabelList"/>
    <dgm:cxn modelId="{ADC8C93B-C169-4A66-9332-F59AB56675DB}" type="presParOf" srcId="{0B24A7D7-45A5-4780-9135-F55FAA896C73}" destId="{FBC79A20-2BC7-498D-B9F7-C1B910F3078B}" srcOrd="0" destOrd="0" presId="urn:microsoft.com/office/officeart/2018/5/layout/IconCircleLabelList"/>
    <dgm:cxn modelId="{FCE26551-4572-44DE-9941-3466C845C1D7}" type="presParOf" srcId="{0B24A7D7-45A5-4780-9135-F55FAA896C73}" destId="{61C570F8-D400-4A41-961B-AE99FDBFE174}" srcOrd="1" destOrd="0" presId="urn:microsoft.com/office/officeart/2018/5/layout/IconCircleLabelList"/>
    <dgm:cxn modelId="{333081D6-6FD1-418C-A54B-817D2B2805D8}" type="presParOf" srcId="{0B24A7D7-45A5-4780-9135-F55FAA896C73}" destId="{65B1905E-D220-4F63-9972-524D6616F4A1}" srcOrd="2" destOrd="0" presId="urn:microsoft.com/office/officeart/2018/5/layout/IconCircleLabelList"/>
    <dgm:cxn modelId="{F1DB4443-9871-4C6A-907B-1CD158455893}" type="presParOf" srcId="{0B24A7D7-45A5-4780-9135-F55FAA896C73}" destId="{70E93913-3038-4CEE-BB41-5E13E0FCE34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1F9328-2C72-4C7C-9123-AC0A4A140312}" type="doc">
      <dgm:prSet loTypeId="urn:microsoft.com/office/officeart/2005/8/layout/vList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100781FB-6564-462B-860F-9F8828730F16}">
      <dgm:prSet custT="1"/>
      <dgm:spPr/>
      <dgm:t>
        <a:bodyPr/>
        <a:lstStyle/>
        <a:p>
          <a:r>
            <a:rPr lang="en-US" sz="1800" dirty="0" smtClean="0"/>
            <a:t>TC members may contribute existing or new material to the TC for consideration in its work </a:t>
          </a:r>
          <a:endParaRPr lang="en-US" sz="1800" b="0" i="0" dirty="0"/>
        </a:p>
      </dgm:t>
    </dgm:pt>
    <dgm:pt modelId="{54C5B8BC-2DF7-441F-A78B-3C14CC6C8860}" type="parTrans" cxnId="{BB84551D-1707-40F2-8D0E-D0BA33314013}">
      <dgm:prSet/>
      <dgm:spPr/>
      <dgm:t>
        <a:bodyPr/>
        <a:lstStyle/>
        <a:p>
          <a:endParaRPr lang="en-US"/>
        </a:p>
      </dgm:t>
    </dgm:pt>
    <dgm:pt modelId="{35B00559-DDA1-4AA4-8BF5-3ACEBB845B5F}" type="sibTrans" cxnId="{BB84551D-1707-40F2-8D0E-D0BA33314013}">
      <dgm:prSet/>
      <dgm:spPr/>
      <dgm:t>
        <a:bodyPr/>
        <a:lstStyle/>
        <a:p>
          <a:endParaRPr lang="en-US"/>
        </a:p>
      </dgm:t>
    </dgm:pt>
    <dgm:pt modelId="{6F1D08F3-7693-554A-83A3-D6E93517C64E}">
      <dgm:prSet custT="1"/>
      <dgm:spPr/>
      <dgm:t>
        <a:bodyPr/>
        <a:lstStyle/>
        <a:p>
          <a:r>
            <a:rPr lang="en-US" sz="1800" dirty="0" smtClean="0"/>
            <a:t>TC is under no obligation to do anything with it</a:t>
          </a:r>
          <a:endParaRPr lang="en-US" sz="1800" dirty="0"/>
        </a:p>
      </dgm:t>
    </dgm:pt>
    <dgm:pt modelId="{EB6DEC28-7595-094C-9B06-88CAD2100D1C}" type="parTrans" cxnId="{45B24AE0-4309-8640-8254-3E16BA759A28}">
      <dgm:prSet/>
      <dgm:spPr/>
      <dgm:t>
        <a:bodyPr/>
        <a:lstStyle/>
        <a:p>
          <a:endParaRPr lang="en-US"/>
        </a:p>
      </dgm:t>
    </dgm:pt>
    <dgm:pt modelId="{C8700B8B-36C3-2447-AEE0-859E2C5BFEA3}" type="sibTrans" cxnId="{45B24AE0-4309-8640-8254-3E16BA759A28}">
      <dgm:prSet/>
      <dgm:spPr/>
      <dgm:t>
        <a:bodyPr/>
        <a:lstStyle/>
        <a:p>
          <a:endParaRPr lang="en-US"/>
        </a:p>
      </dgm:t>
    </dgm:pt>
    <dgm:pt modelId="{4A2350B1-E767-7049-955F-A45746F94C54}">
      <dgm:prSet custT="1"/>
      <dgm:spPr/>
      <dgm:t>
        <a:bodyPr/>
        <a:lstStyle/>
        <a:p>
          <a:r>
            <a:rPr lang="en-US" sz="1800" dirty="0" smtClean="0"/>
            <a:t>Contribution only gives OASIS non-exclusive right to use and republish. Full rights remain with the contributor</a:t>
          </a:r>
          <a:endParaRPr lang="en-US" sz="1800" dirty="0" smtClean="0"/>
        </a:p>
      </dgm:t>
    </dgm:pt>
    <dgm:pt modelId="{7AA51B62-CE11-AB49-AE52-F4BD02AF6152}" type="parTrans" cxnId="{FFA59CB7-3F16-724A-AA97-6FE8B0822B08}">
      <dgm:prSet/>
      <dgm:spPr/>
      <dgm:t>
        <a:bodyPr/>
        <a:lstStyle/>
        <a:p>
          <a:endParaRPr lang="en-US"/>
        </a:p>
      </dgm:t>
    </dgm:pt>
    <dgm:pt modelId="{FF1A2BCD-2149-2844-B1E2-E0CB11C4B149}" type="sibTrans" cxnId="{FFA59CB7-3F16-724A-AA97-6FE8B0822B08}">
      <dgm:prSet/>
      <dgm:spPr/>
      <dgm:t>
        <a:bodyPr/>
        <a:lstStyle/>
        <a:p>
          <a:endParaRPr lang="en-US"/>
        </a:p>
      </dgm:t>
    </dgm:pt>
    <dgm:pt modelId="{75642A0C-A428-BB48-AF3D-16C57B281E43}">
      <dgm:prSet custT="1"/>
      <dgm:spPr/>
      <dgm:t>
        <a:bodyPr/>
        <a:lstStyle/>
        <a:p>
          <a:r>
            <a:rPr lang="en-US" sz="1800" dirty="0" smtClean="0"/>
            <a:t>Contributions covered by terms of TC’s chosen IPR mode</a:t>
          </a:r>
          <a:endParaRPr lang="en-US" sz="1800" dirty="0"/>
        </a:p>
      </dgm:t>
    </dgm:pt>
    <dgm:pt modelId="{B2F02B05-E48A-AA4A-8478-E2932053319A}" type="parTrans" cxnId="{D11CCA3D-98E2-7046-9266-072FA57C4019}">
      <dgm:prSet/>
      <dgm:spPr/>
      <dgm:t>
        <a:bodyPr/>
        <a:lstStyle/>
        <a:p>
          <a:endParaRPr lang="en-US"/>
        </a:p>
      </dgm:t>
    </dgm:pt>
    <dgm:pt modelId="{535201BA-6BB5-1849-B9D1-E7DDA8F44970}" type="sibTrans" cxnId="{D11CCA3D-98E2-7046-9266-072FA57C4019}">
      <dgm:prSet/>
      <dgm:spPr/>
      <dgm:t>
        <a:bodyPr/>
        <a:lstStyle/>
        <a:p>
          <a:endParaRPr lang="en-US"/>
        </a:p>
      </dgm:t>
    </dgm:pt>
    <dgm:pt modelId="{74436EAC-4CFA-9B41-9850-E9E96B22B8C7}">
      <dgm:prSet custT="1"/>
      <dgm:spPr/>
      <dgm:t>
        <a:bodyPr/>
        <a:lstStyle/>
        <a:p>
          <a:r>
            <a:rPr lang="en-US" sz="1800" dirty="0" smtClean="0"/>
            <a:t>Process is simple:</a:t>
          </a:r>
          <a:br>
            <a:rPr lang="en-US" sz="1800" dirty="0" smtClean="0"/>
          </a:br>
          <a:r>
            <a:rPr lang="en-US" sz="1800" dirty="0" smtClean="0"/>
            <a:t>- Load contribution to document repository</a:t>
          </a:r>
          <a:br>
            <a:rPr lang="en-US" sz="1800" dirty="0" smtClean="0"/>
          </a:br>
          <a:r>
            <a:rPr lang="en-US" sz="1800" dirty="0" smtClean="0"/>
            <a:t>- Send email to TC mailing list</a:t>
          </a:r>
          <a:r>
            <a:rPr lang="en-US" sz="2500" dirty="0" smtClean="0"/>
            <a:t> </a:t>
          </a:r>
          <a:endParaRPr lang="en-US" sz="2500" dirty="0"/>
        </a:p>
      </dgm:t>
    </dgm:pt>
    <dgm:pt modelId="{B7718A46-EEBB-8F4C-8AFD-CF851E3424EB}" type="parTrans" cxnId="{9B34DDB9-C70C-894B-A7F8-E15E9DE1DFCD}">
      <dgm:prSet/>
      <dgm:spPr/>
      <dgm:t>
        <a:bodyPr/>
        <a:lstStyle/>
        <a:p>
          <a:endParaRPr lang="en-US"/>
        </a:p>
      </dgm:t>
    </dgm:pt>
    <dgm:pt modelId="{8C9A6095-86E5-1444-9672-4AC1EA5C78BB}" type="sibTrans" cxnId="{9B34DDB9-C70C-894B-A7F8-E15E9DE1DFCD}">
      <dgm:prSet/>
      <dgm:spPr/>
      <dgm:t>
        <a:bodyPr/>
        <a:lstStyle/>
        <a:p>
          <a:endParaRPr lang="en-US"/>
        </a:p>
      </dgm:t>
    </dgm:pt>
    <dgm:pt modelId="{C71487EF-9AB1-45FD-9A22-3E9C78CCA8F1}" type="pres">
      <dgm:prSet presAssocID="{991F9328-2C72-4C7C-9123-AC0A4A1403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7C3A12-4D33-4F26-BE83-5E121E4C3497}" type="pres">
      <dgm:prSet presAssocID="{100781FB-6564-462B-860F-9F8828730F1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2FE2DE-2CBA-1143-BA61-BCC4A21E23C1}" type="pres">
      <dgm:prSet presAssocID="{100781FB-6564-462B-860F-9F8828730F1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2A9565-B454-5142-9A2E-EDCE080B6DE9}" type="pres">
      <dgm:prSet presAssocID="{74436EAC-4CFA-9B41-9850-E9E96B22B8C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BECEC6-1376-D947-AACB-B54B9B433824}" type="presOf" srcId="{100781FB-6564-462B-860F-9F8828730F16}" destId="{237C3A12-4D33-4F26-BE83-5E121E4C3497}" srcOrd="0" destOrd="0" presId="urn:microsoft.com/office/officeart/2005/8/layout/vList2"/>
    <dgm:cxn modelId="{D11CCA3D-98E2-7046-9266-072FA57C4019}" srcId="{100781FB-6564-462B-860F-9F8828730F16}" destId="{75642A0C-A428-BB48-AF3D-16C57B281E43}" srcOrd="2" destOrd="0" parTransId="{B2F02B05-E48A-AA4A-8478-E2932053319A}" sibTransId="{535201BA-6BB5-1849-B9D1-E7DDA8F44970}"/>
    <dgm:cxn modelId="{9B34DDB9-C70C-894B-A7F8-E15E9DE1DFCD}" srcId="{991F9328-2C72-4C7C-9123-AC0A4A140312}" destId="{74436EAC-4CFA-9B41-9850-E9E96B22B8C7}" srcOrd="1" destOrd="0" parTransId="{B7718A46-EEBB-8F4C-8AFD-CF851E3424EB}" sibTransId="{8C9A6095-86E5-1444-9672-4AC1EA5C78BB}"/>
    <dgm:cxn modelId="{9BA00E66-244F-9947-949C-EB217ED881CB}" type="presOf" srcId="{75642A0C-A428-BB48-AF3D-16C57B281E43}" destId="{7E2FE2DE-2CBA-1143-BA61-BCC4A21E23C1}" srcOrd="0" destOrd="2" presId="urn:microsoft.com/office/officeart/2005/8/layout/vList2"/>
    <dgm:cxn modelId="{541019C5-5DAD-6149-8B4B-6F5ABAA131DE}" type="presOf" srcId="{6F1D08F3-7693-554A-83A3-D6E93517C64E}" destId="{7E2FE2DE-2CBA-1143-BA61-BCC4A21E23C1}" srcOrd="0" destOrd="0" presId="urn:microsoft.com/office/officeart/2005/8/layout/vList2"/>
    <dgm:cxn modelId="{FADC6D29-9D40-E944-ACE4-30BFC6948984}" type="presOf" srcId="{991F9328-2C72-4C7C-9123-AC0A4A140312}" destId="{C71487EF-9AB1-45FD-9A22-3E9C78CCA8F1}" srcOrd="0" destOrd="0" presId="urn:microsoft.com/office/officeart/2005/8/layout/vList2"/>
    <dgm:cxn modelId="{FFA59CB7-3F16-724A-AA97-6FE8B0822B08}" srcId="{100781FB-6564-462B-860F-9F8828730F16}" destId="{4A2350B1-E767-7049-955F-A45746F94C54}" srcOrd="1" destOrd="0" parTransId="{7AA51B62-CE11-AB49-AE52-F4BD02AF6152}" sibTransId="{FF1A2BCD-2149-2844-B1E2-E0CB11C4B149}"/>
    <dgm:cxn modelId="{45B24AE0-4309-8640-8254-3E16BA759A28}" srcId="{100781FB-6564-462B-860F-9F8828730F16}" destId="{6F1D08F3-7693-554A-83A3-D6E93517C64E}" srcOrd="0" destOrd="0" parTransId="{EB6DEC28-7595-094C-9B06-88CAD2100D1C}" sibTransId="{C8700B8B-36C3-2447-AEE0-859E2C5BFEA3}"/>
    <dgm:cxn modelId="{E644FECB-56B4-5E4F-A0E9-10B63A10828D}" type="presOf" srcId="{4A2350B1-E767-7049-955F-A45746F94C54}" destId="{7E2FE2DE-2CBA-1143-BA61-BCC4A21E23C1}" srcOrd="0" destOrd="1" presId="urn:microsoft.com/office/officeart/2005/8/layout/vList2"/>
    <dgm:cxn modelId="{BB84551D-1707-40F2-8D0E-D0BA33314013}" srcId="{991F9328-2C72-4C7C-9123-AC0A4A140312}" destId="{100781FB-6564-462B-860F-9F8828730F16}" srcOrd="0" destOrd="0" parTransId="{54C5B8BC-2DF7-441F-A78B-3C14CC6C8860}" sibTransId="{35B00559-DDA1-4AA4-8BF5-3ACEBB845B5F}"/>
    <dgm:cxn modelId="{8E43686F-670C-634E-803D-068CE84D85B4}" type="presOf" srcId="{74436EAC-4CFA-9B41-9850-E9E96B22B8C7}" destId="{B52A9565-B454-5142-9A2E-EDCE080B6DE9}" srcOrd="0" destOrd="0" presId="urn:microsoft.com/office/officeart/2005/8/layout/vList2"/>
    <dgm:cxn modelId="{21FEE861-2CFD-7F45-BF34-A3E546FEC130}" type="presParOf" srcId="{C71487EF-9AB1-45FD-9A22-3E9C78CCA8F1}" destId="{237C3A12-4D33-4F26-BE83-5E121E4C3497}" srcOrd="0" destOrd="0" presId="urn:microsoft.com/office/officeart/2005/8/layout/vList2"/>
    <dgm:cxn modelId="{5A94387F-A070-B044-A9C4-1AD7BF79916C}" type="presParOf" srcId="{C71487EF-9AB1-45FD-9A22-3E9C78CCA8F1}" destId="{7E2FE2DE-2CBA-1143-BA61-BCC4A21E23C1}" srcOrd="1" destOrd="0" presId="urn:microsoft.com/office/officeart/2005/8/layout/vList2"/>
    <dgm:cxn modelId="{D30E89DE-B467-794B-9A8C-C28CCD2A369E}" type="presParOf" srcId="{C71487EF-9AB1-45FD-9A22-3E9C78CCA8F1}" destId="{B52A9565-B454-5142-9A2E-EDCE080B6DE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1F9328-2C72-4C7C-9123-AC0A4A140312}" type="doc">
      <dgm:prSet loTypeId="urn:microsoft.com/office/officeart/2005/8/layout/vList2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9797CD0-5706-48AD-B143-E764467A4A74}">
      <dgm:prSet/>
      <dgm:spPr>
        <a:solidFill>
          <a:srgbClr val="92D050"/>
        </a:solidFill>
      </dgm:spPr>
      <dgm:t>
        <a:bodyPr/>
        <a:lstStyle/>
        <a:p>
          <a:r>
            <a: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TC’s run on Roberts Rules of Order including requirements for quorum</a:t>
          </a:r>
          <a:endParaRPr lang="en-US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B9D9C0B0-5003-4194-B252-5CC2C035B921}" type="parTrans" cxnId="{74AC7672-4D0D-4BDC-B12B-59D81FA2F2A4}">
      <dgm:prSet/>
      <dgm:spPr/>
      <dgm:t>
        <a:bodyPr/>
        <a:lstStyle/>
        <a:p>
          <a:endParaRPr lang="en-US"/>
        </a:p>
      </dgm:t>
    </dgm:pt>
    <dgm:pt modelId="{CCC24581-46A0-4251-8BB3-6C909E1FD81A}" type="sibTrans" cxnId="{74AC7672-4D0D-4BDC-B12B-59D81FA2F2A4}">
      <dgm:prSet/>
      <dgm:spPr/>
      <dgm:t>
        <a:bodyPr/>
        <a:lstStyle/>
        <a:p>
          <a:endParaRPr lang="en-US"/>
        </a:p>
      </dgm:t>
    </dgm:pt>
    <dgm:pt modelId="{5045DA48-9574-4D02-957C-7A063033AD11}">
      <dgm:prSet/>
      <dgm:spPr>
        <a:solidFill>
          <a:srgbClr val="92D050"/>
        </a:solidFill>
      </dgm:spPr>
      <dgm:t>
        <a:bodyPr/>
        <a:lstStyle/>
        <a:p>
          <a:r>
            <a: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Observers only ‘observe’</a:t>
          </a:r>
          <a:endParaRPr lang="en-US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917BD684-26A2-480F-9B00-3B75EB61966E}" type="parTrans" cxnId="{035D9FD5-29BA-4221-B6A7-5366ACD9E7EE}">
      <dgm:prSet/>
      <dgm:spPr/>
      <dgm:t>
        <a:bodyPr/>
        <a:lstStyle/>
        <a:p>
          <a:endParaRPr lang="en-US"/>
        </a:p>
      </dgm:t>
    </dgm:pt>
    <dgm:pt modelId="{CD876511-48DE-4549-8062-3CE39099D861}" type="sibTrans" cxnId="{035D9FD5-29BA-4221-B6A7-5366ACD9E7EE}">
      <dgm:prSet/>
      <dgm:spPr/>
      <dgm:t>
        <a:bodyPr/>
        <a:lstStyle/>
        <a:p>
          <a:endParaRPr lang="en-US"/>
        </a:p>
      </dgm:t>
    </dgm:pt>
    <dgm:pt modelId="{C0B3515E-C918-45B7-9B03-EACD81D9C5EF}">
      <dgm:prSet/>
      <dgm:spPr>
        <a:solidFill>
          <a:srgbClr val="92D050"/>
        </a:solidFill>
      </dgm:spPr>
      <dgm:t>
        <a:bodyPr/>
        <a:lstStyle/>
        <a:p>
          <a:r>
            <a: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To gain voting rights, attend two consecutive TC meetings</a:t>
          </a:r>
          <a:endParaRPr lang="en-US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4A690E8C-617A-46FE-844D-E089577F855D}" type="parTrans" cxnId="{95365143-71DA-4657-971A-B035CF7A8DEF}">
      <dgm:prSet/>
      <dgm:spPr/>
      <dgm:t>
        <a:bodyPr/>
        <a:lstStyle/>
        <a:p>
          <a:endParaRPr lang="en-US"/>
        </a:p>
      </dgm:t>
    </dgm:pt>
    <dgm:pt modelId="{6DFA15E6-E2F2-4C52-9125-45AED348B5CF}" type="sibTrans" cxnId="{95365143-71DA-4657-971A-B035CF7A8DEF}">
      <dgm:prSet/>
      <dgm:spPr/>
      <dgm:t>
        <a:bodyPr/>
        <a:lstStyle/>
        <a:p>
          <a:endParaRPr lang="en-US"/>
        </a:p>
      </dgm:t>
    </dgm:pt>
    <dgm:pt modelId="{189588EF-061B-4FEE-B2D5-0F7D211C5322}">
      <dgm:prSet/>
      <dgm:spPr>
        <a:gradFill flip="none"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If you don’t care about voting or affecting quorum, you can request to be made a Permanent Non-Voting Member</a:t>
          </a:r>
          <a:endParaRPr lang="en-US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D8DF648C-79FE-455C-BF2D-25063C53716F}" type="parTrans" cxnId="{4D507EE0-9230-47B6-9595-8E402B4BC0F4}">
      <dgm:prSet/>
      <dgm:spPr/>
      <dgm:t>
        <a:bodyPr/>
        <a:lstStyle/>
        <a:p>
          <a:endParaRPr lang="en-US"/>
        </a:p>
      </dgm:t>
    </dgm:pt>
    <dgm:pt modelId="{01708E86-96FF-4FEE-A153-7C448BAAE6EF}" type="sibTrans" cxnId="{4D507EE0-9230-47B6-9595-8E402B4BC0F4}">
      <dgm:prSet/>
      <dgm:spPr/>
      <dgm:t>
        <a:bodyPr/>
        <a:lstStyle/>
        <a:p>
          <a:endParaRPr lang="en-US"/>
        </a:p>
      </dgm:t>
    </dgm:pt>
    <dgm:pt modelId="{5522DE82-469E-E740-ABFC-4C4796C0A5F5}">
      <dgm:prSet/>
      <dgm:spPr>
        <a:solidFill>
          <a:srgbClr val="92D050"/>
        </a:solidFill>
      </dgm:spPr>
      <dgm:t>
        <a:bodyPr/>
        <a:lstStyle/>
        <a:p>
          <a:r>
            <a: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Members have full participation rights and can gain voting rights. </a:t>
          </a:r>
          <a:endParaRPr lang="en-US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6A01FCD8-1FF1-C542-ABFF-1D06B2A5620B}" type="parTrans" cxnId="{18F87A91-C54A-7D43-87A1-65F161D3EBA0}">
      <dgm:prSet/>
      <dgm:spPr/>
      <dgm:t>
        <a:bodyPr/>
        <a:lstStyle/>
        <a:p>
          <a:endParaRPr lang="en-US"/>
        </a:p>
      </dgm:t>
    </dgm:pt>
    <dgm:pt modelId="{00A88AAA-CFE3-C54E-AEAC-E406E6B64FBD}" type="sibTrans" cxnId="{18F87A91-C54A-7D43-87A1-65F161D3EBA0}">
      <dgm:prSet/>
      <dgm:spPr/>
      <dgm:t>
        <a:bodyPr/>
        <a:lstStyle/>
        <a:p>
          <a:endParaRPr lang="en-US"/>
        </a:p>
      </dgm:t>
    </dgm:pt>
    <dgm:pt modelId="{0818BA13-528B-4F58-9D29-8EC2B6625EE3}" type="pres">
      <dgm:prSet presAssocID="{991F9328-2C72-4C7C-9123-AC0A4A1403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D029CB-A0F4-4FB2-9E95-FA8B0428F3DE}" type="pres">
      <dgm:prSet presAssocID="{29797CD0-5706-48AD-B143-E764467A4A7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D88DA2-7683-4656-BC85-FD557AFF640E}" type="pres">
      <dgm:prSet presAssocID="{CCC24581-46A0-4251-8BB3-6C909E1FD81A}" presName="spacer" presStyleCnt="0"/>
      <dgm:spPr/>
    </dgm:pt>
    <dgm:pt modelId="{864C1325-E98D-EA43-B32D-D84F7C1E871E}" type="pres">
      <dgm:prSet presAssocID="{5522DE82-469E-E740-ABFC-4C4796C0A5F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27B976-FBAB-F846-AE90-CE52AAACB561}" type="pres">
      <dgm:prSet presAssocID="{00A88AAA-CFE3-C54E-AEAC-E406E6B64FBD}" presName="spacer" presStyleCnt="0"/>
      <dgm:spPr/>
    </dgm:pt>
    <dgm:pt modelId="{999EE3B3-54EA-4579-9C83-F66289239FC7}" type="pres">
      <dgm:prSet presAssocID="{5045DA48-9574-4D02-957C-7A063033AD1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CE0EB-DDC9-447F-8863-92FC42AFF22E}" type="pres">
      <dgm:prSet presAssocID="{CD876511-48DE-4549-8062-3CE39099D861}" presName="spacer" presStyleCnt="0"/>
      <dgm:spPr/>
    </dgm:pt>
    <dgm:pt modelId="{150805E9-AB87-4E67-A82E-EE7522AA740D}" type="pres">
      <dgm:prSet presAssocID="{C0B3515E-C918-45B7-9B03-EACD81D9C5E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A372B9-E3FB-4950-A163-65C39D704ABA}" type="pres">
      <dgm:prSet presAssocID="{6DFA15E6-E2F2-4C52-9125-45AED348B5CF}" presName="spacer" presStyleCnt="0"/>
      <dgm:spPr/>
    </dgm:pt>
    <dgm:pt modelId="{B7029276-020A-4EC6-BD70-597CBD90A545}" type="pres">
      <dgm:prSet presAssocID="{189588EF-061B-4FEE-B2D5-0F7D211C532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0C750B-1F27-4B74-8D46-60175E716FDA}" type="presOf" srcId="{5045DA48-9574-4D02-957C-7A063033AD11}" destId="{999EE3B3-54EA-4579-9C83-F66289239FC7}" srcOrd="0" destOrd="0" presId="urn:microsoft.com/office/officeart/2005/8/layout/vList2"/>
    <dgm:cxn modelId="{171B2D40-E602-4C1A-9AF7-EF54D93C015C}" type="presOf" srcId="{29797CD0-5706-48AD-B143-E764467A4A74}" destId="{AFD029CB-A0F4-4FB2-9E95-FA8B0428F3DE}" srcOrd="0" destOrd="0" presId="urn:microsoft.com/office/officeart/2005/8/layout/vList2"/>
    <dgm:cxn modelId="{18F87A91-C54A-7D43-87A1-65F161D3EBA0}" srcId="{991F9328-2C72-4C7C-9123-AC0A4A140312}" destId="{5522DE82-469E-E740-ABFC-4C4796C0A5F5}" srcOrd="1" destOrd="0" parTransId="{6A01FCD8-1FF1-C542-ABFF-1D06B2A5620B}" sibTransId="{00A88AAA-CFE3-C54E-AEAC-E406E6B64FBD}"/>
    <dgm:cxn modelId="{95365143-71DA-4657-971A-B035CF7A8DEF}" srcId="{991F9328-2C72-4C7C-9123-AC0A4A140312}" destId="{C0B3515E-C918-45B7-9B03-EACD81D9C5EF}" srcOrd="3" destOrd="0" parTransId="{4A690E8C-617A-46FE-844D-E089577F855D}" sibTransId="{6DFA15E6-E2F2-4C52-9125-45AED348B5CF}"/>
    <dgm:cxn modelId="{EBBE758B-AAB1-4D25-966F-54EB2F9403A0}" type="presOf" srcId="{189588EF-061B-4FEE-B2D5-0F7D211C5322}" destId="{B7029276-020A-4EC6-BD70-597CBD90A545}" srcOrd="0" destOrd="0" presId="urn:microsoft.com/office/officeart/2005/8/layout/vList2"/>
    <dgm:cxn modelId="{75E9C40C-8CD7-4BD9-A5A6-F080214DC296}" type="presOf" srcId="{C0B3515E-C918-45B7-9B03-EACD81D9C5EF}" destId="{150805E9-AB87-4E67-A82E-EE7522AA740D}" srcOrd="0" destOrd="0" presId="urn:microsoft.com/office/officeart/2005/8/layout/vList2"/>
    <dgm:cxn modelId="{7225B87C-372D-A54E-8B54-88855ACBA488}" type="presOf" srcId="{5522DE82-469E-E740-ABFC-4C4796C0A5F5}" destId="{864C1325-E98D-EA43-B32D-D84F7C1E871E}" srcOrd="0" destOrd="0" presId="urn:microsoft.com/office/officeart/2005/8/layout/vList2"/>
    <dgm:cxn modelId="{74AC7672-4D0D-4BDC-B12B-59D81FA2F2A4}" srcId="{991F9328-2C72-4C7C-9123-AC0A4A140312}" destId="{29797CD0-5706-48AD-B143-E764467A4A74}" srcOrd="0" destOrd="0" parTransId="{B9D9C0B0-5003-4194-B252-5CC2C035B921}" sibTransId="{CCC24581-46A0-4251-8BB3-6C909E1FD81A}"/>
    <dgm:cxn modelId="{F8F6993A-218A-4BE4-BE58-6F3C9231C56A}" type="presOf" srcId="{991F9328-2C72-4C7C-9123-AC0A4A140312}" destId="{0818BA13-528B-4F58-9D29-8EC2B6625EE3}" srcOrd="0" destOrd="0" presId="urn:microsoft.com/office/officeart/2005/8/layout/vList2"/>
    <dgm:cxn modelId="{4D507EE0-9230-47B6-9595-8E402B4BC0F4}" srcId="{991F9328-2C72-4C7C-9123-AC0A4A140312}" destId="{189588EF-061B-4FEE-B2D5-0F7D211C5322}" srcOrd="4" destOrd="0" parTransId="{D8DF648C-79FE-455C-BF2D-25063C53716F}" sibTransId="{01708E86-96FF-4FEE-A153-7C448BAAE6EF}"/>
    <dgm:cxn modelId="{035D9FD5-29BA-4221-B6A7-5366ACD9E7EE}" srcId="{991F9328-2C72-4C7C-9123-AC0A4A140312}" destId="{5045DA48-9574-4D02-957C-7A063033AD11}" srcOrd="2" destOrd="0" parTransId="{917BD684-26A2-480F-9B00-3B75EB61966E}" sibTransId="{CD876511-48DE-4549-8062-3CE39099D861}"/>
    <dgm:cxn modelId="{AA344B84-8C03-4D31-93CE-30A1072F1A95}" type="presParOf" srcId="{0818BA13-528B-4F58-9D29-8EC2B6625EE3}" destId="{AFD029CB-A0F4-4FB2-9E95-FA8B0428F3DE}" srcOrd="0" destOrd="0" presId="urn:microsoft.com/office/officeart/2005/8/layout/vList2"/>
    <dgm:cxn modelId="{265C2843-25AE-E04C-98D8-CF00BCBEFDE6}" type="presParOf" srcId="{0818BA13-528B-4F58-9D29-8EC2B6625EE3}" destId="{EED88DA2-7683-4656-BC85-FD557AFF640E}" srcOrd="1" destOrd="0" presId="urn:microsoft.com/office/officeart/2005/8/layout/vList2"/>
    <dgm:cxn modelId="{7810F08C-E51A-4F4A-8758-E6AE8E2878CD}" type="presParOf" srcId="{0818BA13-528B-4F58-9D29-8EC2B6625EE3}" destId="{864C1325-E98D-EA43-B32D-D84F7C1E871E}" srcOrd="2" destOrd="0" presId="urn:microsoft.com/office/officeart/2005/8/layout/vList2"/>
    <dgm:cxn modelId="{473452D1-9F7E-8B43-AD15-6462AF186F12}" type="presParOf" srcId="{0818BA13-528B-4F58-9D29-8EC2B6625EE3}" destId="{9227B976-FBAB-F846-AE90-CE52AAACB561}" srcOrd="3" destOrd="0" presId="urn:microsoft.com/office/officeart/2005/8/layout/vList2"/>
    <dgm:cxn modelId="{AFFE6F12-3D8D-44CC-A0B3-544B98A2C4F5}" type="presParOf" srcId="{0818BA13-528B-4F58-9D29-8EC2B6625EE3}" destId="{999EE3B3-54EA-4579-9C83-F66289239FC7}" srcOrd="4" destOrd="0" presId="urn:microsoft.com/office/officeart/2005/8/layout/vList2"/>
    <dgm:cxn modelId="{119753F2-C454-4B4E-AA9D-11BF513AD88D}" type="presParOf" srcId="{0818BA13-528B-4F58-9D29-8EC2B6625EE3}" destId="{178CE0EB-DDC9-447F-8863-92FC42AFF22E}" srcOrd="5" destOrd="0" presId="urn:microsoft.com/office/officeart/2005/8/layout/vList2"/>
    <dgm:cxn modelId="{32D806E8-DBDD-4784-84C7-64936A55337B}" type="presParOf" srcId="{0818BA13-528B-4F58-9D29-8EC2B6625EE3}" destId="{150805E9-AB87-4E67-A82E-EE7522AA740D}" srcOrd="6" destOrd="0" presId="urn:microsoft.com/office/officeart/2005/8/layout/vList2"/>
    <dgm:cxn modelId="{16A5D72E-4099-4BAA-8D6D-1789D169BDA9}" type="presParOf" srcId="{0818BA13-528B-4F58-9D29-8EC2B6625EE3}" destId="{A2A372B9-E3FB-4950-A163-65C39D704ABA}" srcOrd="7" destOrd="0" presId="urn:microsoft.com/office/officeart/2005/8/layout/vList2"/>
    <dgm:cxn modelId="{B6F68B68-F23E-43D5-A0B0-4F1D29DD17E5}" type="presParOf" srcId="{0818BA13-528B-4F58-9D29-8EC2B6625EE3}" destId="{B7029276-020A-4EC6-BD70-597CBD90A54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4D865-92BD-2446-BC5D-9E6C88E3BF0B}">
      <dsp:nvSpPr>
        <dsp:cNvPr id="0" name=""/>
        <dsp:cNvSpPr/>
      </dsp:nvSpPr>
      <dsp:spPr>
        <a:xfrm>
          <a:off x="0" y="3556357"/>
          <a:ext cx="5456751" cy="58344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OASIS Standard</a:t>
          </a:r>
          <a:endParaRPr lang="en-US" sz="2000" kern="1200" dirty="0"/>
        </a:p>
      </dsp:txBody>
      <dsp:txXfrm>
        <a:off x="0" y="3556357"/>
        <a:ext cx="5456751" cy="583449"/>
      </dsp:txXfrm>
    </dsp:sp>
    <dsp:sp modelId="{5738C082-2569-DF47-BEEF-08B7F56C2BAE}">
      <dsp:nvSpPr>
        <dsp:cNvPr id="0" name=""/>
        <dsp:cNvSpPr/>
      </dsp:nvSpPr>
      <dsp:spPr>
        <a:xfrm rot="10800000">
          <a:off x="0" y="2667762"/>
          <a:ext cx="5456751" cy="897346"/>
        </a:xfrm>
        <a:prstGeom prst="upArrowCallout">
          <a:avLst/>
        </a:prstGeom>
        <a:gradFill rotWithShape="0">
          <a:gsLst>
            <a:gs pos="0">
              <a:schemeClr val="accent4">
                <a:hueOff val="-1116193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3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3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smtClean="0"/>
            <a:t>Candidate OASIS Standard</a:t>
          </a:r>
          <a:endParaRPr lang="en-US" sz="2000" b="0" i="0" kern="1200" dirty="0"/>
        </a:p>
      </dsp:txBody>
      <dsp:txXfrm rot="10800000">
        <a:off x="0" y="2667762"/>
        <a:ext cx="5456751" cy="583069"/>
      </dsp:txXfrm>
    </dsp:sp>
    <dsp:sp modelId="{27D76A6A-0A21-443B-BACE-4310BF950F1C}">
      <dsp:nvSpPr>
        <dsp:cNvPr id="0" name=""/>
        <dsp:cNvSpPr/>
      </dsp:nvSpPr>
      <dsp:spPr>
        <a:xfrm rot="10800000">
          <a:off x="0" y="1779168"/>
          <a:ext cx="5456751" cy="897346"/>
        </a:xfrm>
        <a:prstGeom prst="upArrowCallout">
          <a:avLst/>
        </a:prstGeom>
        <a:gradFill rotWithShape="0">
          <a:gsLst>
            <a:gs pos="0">
              <a:schemeClr val="accent4">
                <a:hueOff val="-2232386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6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6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smtClean="0"/>
            <a:t>Committee Specification</a:t>
          </a:r>
          <a:endParaRPr lang="en-US" sz="2000" b="0" i="0" kern="1200" dirty="0"/>
        </a:p>
      </dsp:txBody>
      <dsp:txXfrm rot="10800000">
        <a:off x="0" y="1779168"/>
        <a:ext cx="5456751" cy="583069"/>
      </dsp:txXfrm>
    </dsp:sp>
    <dsp:sp modelId="{BAD7C6E8-9C62-4447-9EB6-F6B3538D7747}">
      <dsp:nvSpPr>
        <dsp:cNvPr id="0" name=""/>
        <dsp:cNvSpPr/>
      </dsp:nvSpPr>
      <dsp:spPr>
        <a:xfrm rot="10800000">
          <a:off x="0" y="890574"/>
          <a:ext cx="5456751" cy="897346"/>
        </a:xfrm>
        <a:prstGeom prst="upArrowCallout">
          <a:avLst/>
        </a:prstGeom>
        <a:gradFill rotWithShape="0">
          <a:gsLst>
            <a:gs pos="0">
              <a:schemeClr val="accent4">
                <a:hueOff val="-3348579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9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9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smtClean="0"/>
            <a:t>Committee Spec / Public Review draft</a:t>
          </a:r>
          <a:endParaRPr lang="en-US" sz="2000" b="0" i="0" kern="1200" dirty="0"/>
        </a:p>
      </dsp:txBody>
      <dsp:txXfrm rot="10800000">
        <a:off x="0" y="890574"/>
        <a:ext cx="5456751" cy="583069"/>
      </dsp:txXfrm>
    </dsp:sp>
    <dsp:sp modelId="{47B90180-A172-45A5-A98D-86DD6842E2F6}">
      <dsp:nvSpPr>
        <dsp:cNvPr id="0" name=""/>
        <dsp:cNvSpPr/>
      </dsp:nvSpPr>
      <dsp:spPr>
        <a:xfrm rot="10800000">
          <a:off x="0" y="1979"/>
          <a:ext cx="5456751" cy="897346"/>
        </a:xfrm>
        <a:prstGeom prst="upArrowCallout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1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smtClean="0"/>
            <a:t>Working draft</a:t>
          </a:r>
          <a:endParaRPr lang="en-US" sz="2000" b="0" i="0" kern="1200" dirty="0"/>
        </a:p>
      </dsp:txBody>
      <dsp:txXfrm rot="10800000">
        <a:off x="0" y="1979"/>
        <a:ext cx="5456751" cy="5830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C3A12-4D33-4F26-BE83-5E121E4C3497}">
      <dsp:nvSpPr>
        <dsp:cNvPr id="0" name=""/>
        <dsp:cNvSpPr/>
      </dsp:nvSpPr>
      <dsp:spPr>
        <a:xfrm>
          <a:off x="0" y="146807"/>
          <a:ext cx="4567238" cy="16347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smtClean="0"/>
            <a:t>Committee Notes progress</a:t>
          </a:r>
          <a:br>
            <a:rPr lang="en-US" sz="1800" b="0" i="0" kern="1200" dirty="0" smtClean="0"/>
          </a:br>
          <a:r>
            <a:rPr lang="en-US" sz="1800" b="0" i="0" kern="1200" dirty="0" smtClean="0"/>
            <a:t>- For educational, informative work</a:t>
          </a:r>
          <a:br>
            <a:rPr lang="en-US" sz="1800" b="0" i="0" kern="1200" dirty="0" smtClean="0"/>
          </a:br>
          <a:r>
            <a:rPr lang="en-US" sz="1800" b="0" i="0" kern="1200" dirty="0" smtClean="0"/>
            <a:t>- Public reviews optional</a:t>
          </a:r>
          <a:br>
            <a:rPr lang="en-US" sz="1800" b="0" i="0" kern="1200" dirty="0" smtClean="0"/>
          </a:br>
          <a:r>
            <a:rPr lang="en-US" sz="1800" b="0" i="0" kern="1200" dirty="0" smtClean="0"/>
            <a:t>- Published as Committee Note</a:t>
          </a:r>
          <a:endParaRPr lang="en-US" sz="1800" b="0" i="0" kern="1200" dirty="0"/>
        </a:p>
      </dsp:txBody>
      <dsp:txXfrm>
        <a:off x="79800" y="226607"/>
        <a:ext cx="4407638" cy="1475103"/>
      </dsp:txXfrm>
    </dsp:sp>
    <dsp:sp modelId="{DA8F089E-9B6B-4E61-8764-1774A36D025F}">
      <dsp:nvSpPr>
        <dsp:cNvPr id="0" name=""/>
        <dsp:cNvSpPr/>
      </dsp:nvSpPr>
      <dsp:spPr>
        <a:xfrm>
          <a:off x="0" y="1968710"/>
          <a:ext cx="4567238" cy="16347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Administrative documents (meeting minutes, etc.) require no formalities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Meeting minutes must be sent to TC mailing list &amp; must track attendance and motions approved/rejected</a:t>
          </a:r>
          <a:endParaRPr lang="en-US" sz="1800" b="0" i="0" kern="1200" dirty="0"/>
        </a:p>
      </dsp:txBody>
      <dsp:txXfrm>
        <a:off x="79800" y="2048510"/>
        <a:ext cx="4407638" cy="1475103"/>
      </dsp:txXfrm>
    </dsp:sp>
    <dsp:sp modelId="{EDBB6CEA-2453-FA42-B71F-B48A5E045A0D}">
      <dsp:nvSpPr>
        <dsp:cNvPr id="0" name=""/>
        <dsp:cNvSpPr/>
      </dsp:nvSpPr>
      <dsp:spPr>
        <a:xfrm>
          <a:off x="0" y="3790614"/>
          <a:ext cx="4567238" cy="16347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All content must be maintained on OASIS-provided / approved systems</a:t>
          </a:r>
          <a:endParaRPr lang="en-US" sz="1800" kern="1200" dirty="0"/>
        </a:p>
      </dsp:txBody>
      <dsp:txXfrm>
        <a:off x="79800" y="3870414"/>
        <a:ext cx="4407638" cy="14751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F00DE-CA2F-423D-9432-EE8972D6FBAE}">
      <dsp:nvSpPr>
        <dsp:cNvPr id="0" name=""/>
        <dsp:cNvSpPr/>
      </dsp:nvSpPr>
      <dsp:spPr>
        <a:xfrm>
          <a:off x="367389" y="1951"/>
          <a:ext cx="955388" cy="95538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A6F9515-C041-4FD7-AE0E-6E04AEB157E4}">
      <dsp:nvSpPr>
        <dsp:cNvPr id="0" name=""/>
        <dsp:cNvSpPr/>
      </dsp:nvSpPr>
      <dsp:spPr>
        <a:xfrm>
          <a:off x="570996" y="205558"/>
          <a:ext cx="548173" cy="5481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8B8D68-F95B-4B51-B69A-C2565A086F27}">
      <dsp:nvSpPr>
        <dsp:cNvPr id="0" name=""/>
        <dsp:cNvSpPr/>
      </dsp:nvSpPr>
      <dsp:spPr>
        <a:xfrm>
          <a:off x="61978" y="1254919"/>
          <a:ext cx="1566210" cy="626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400" kern="1200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Internal/public websites</a:t>
          </a:r>
          <a:endParaRPr lang="en-US" sz="14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61978" y="1254919"/>
        <a:ext cx="1566210" cy="626484"/>
      </dsp:txXfrm>
    </dsp:sp>
    <dsp:sp modelId="{63E5302D-BB26-4739-9E73-A53937E96F33}">
      <dsp:nvSpPr>
        <dsp:cNvPr id="0" name=""/>
        <dsp:cNvSpPr/>
      </dsp:nvSpPr>
      <dsp:spPr>
        <a:xfrm>
          <a:off x="2207687" y="1951"/>
          <a:ext cx="955388" cy="95538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909C845-C2F9-4D64-9183-FBE96CC3AB6E}">
      <dsp:nvSpPr>
        <dsp:cNvPr id="0" name=""/>
        <dsp:cNvSpPr/>
      </dsp:nvSpPr>
      <dsp:spPr>
        <a:xfrm>
          <a:off x="2411294" y="205558"/>
          <a:ext cx="548173" cy="5481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EEB28E-0386-4417-83A5-4D0C8DFC86CF}">
      <dsp:nvSpPr>
        <dsp:cNvPr id="0" name=""/>
        <dsp:cNvSpPr/>
      </dsp:nvSpPr>
      <dsp:spPr>
        <a:xfrm>
          <a:off x="1902276" y="1254919"/>
          <a:ext cx="1566210" cy="626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400" kern="1200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Email lists</a:t>
          </a:r>
          <a:endParaRPr lang="en-US" sz="14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1902276" y="1254919"/>
        <a:ext cx="1566210" cy="626484"/>
      </dsp:txXfrm>
    </dsp:sp>
    <dsp:sp modelId="{D71FD32D-A891-4F37-B0D0-543E30AC9E40}">
      <dsp:nvSpPr>
        <dsp:cNvPr id="0" name=""/>
        <dsp:cNvSpPr/>
      </dsp:nvSpPr>
      <dsp:spPr>
        <a:xfrm>
          <a:off x="4047985" y="1951"/>
          <a:ext cx="955388" cy="95538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8CD7A03-E316-42EF-80A6-364200FE1EBF}">
      <dsp:nvSpPr>
        <dsp:cNvPr id="0" name=""/>
        <dsp:cNvSpPr/>
      </dsp:nvSpPr>
      <dsp:spPr>
        <a:xfrm>
          <a:off x="4251592" y="205558"/>
          <a:ext cx="548173" cy="54817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D974D6-AF74-40C3-A303-6468BC88C895}">
      <dsp:nvSpPr>
        <dsp:cNvPr id="0" name=""/>
        <dsp:cNvSpPr/>
      </dsp:nvSpPr>
      <dsp:spPr>
        <a:xfrm>
          <a:off x="3742573" y="1254919"/>
          <a:ext cx="1566210" cy="626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400" kern="1200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Calendar </a:t>
          </a:r>
          <a:endParaRPr lang="en-US" sz="14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3742573" y="1254919"/>
        <a:ext cx="1566210" cy="626484"/>
      </dsp:txXfrm>
    </dsp:sp>
    <dsp:sp modelId="{C4E135EF-D479-46DE-98E2-34782DD61B44}">
      <dsp:nvSpPr>
        <dsp:cNvPr id="0" name=""/>
        <dsp:cNvSpPr/>
      </dsp:nvSpPr>
      <dsp:spPr>
        <a:xfrm>
          <a:off x="367389" y="2272956"/>
          <a:ext cx="955388" cy="95538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CB89ABD-56E9-4F48-A5C4-05D0D242BC0E}">
      <dsp:nvSpPr>
        <dsp:cNvPr id="0" name=""/>
        <dsp:cNvSpPr/>
      </dsp:nvSpPr>
      <dsp:spPr>
        <a:xfrm>
          <a:off x="570996" y="2476564"/>
          <a:ext cx="548173" cy="54817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AD9B77-A538-4A05-B5BB-9D328B4C2E98}">
      <dsp:nvSpPr>
        <dsp:cNvPr id="0" name=""/>
        <dsp:cNvSpPr/>
      </dsp:nvSpPr>
      <dsp:spPr>
        <a:xfrm>
          <a:off x="61978" y="3525925"/>
          <a:ext cx="1566210" cy="626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400" kern="1200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Roster</a:t>
          </a:r>
          <a:endParaRPr lang="en-US" sz="14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61978" y="3525925"/>
        <a:ext cx="1566210" cy="626484"/>
      </dsp:txXfrm>
    </dsp:sp>
    <dsp:sp modelId="{A20F5632-4605-432B-9CFC-D726631EB0FA}">
      <dsp:nvSpPr>
        <dsp:cNvPr id="0" name=""/>
        <dsp:cNvSpPr/>
      </dsp:nvSpPr>
      <dsp:spPr>
        <a:xfrm>
          <a:off x="2207687" y="2272956"/>
          <a:ext cx="955388" cy="95538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EC30C50-2F55-407A-ACF3-F8872E081794}">
      <dsp:nvSpPr>
        <dsp:cNvPr id="0" name=""/>
        <dsp:cNvSpPr/>
      </dsp:nvSpPr>
      <dsp:spPr>
        <a:xfrm>
          <a:off x="2411294" y="2476564"/>
          <a:ext cx="548173" cy="54817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503AB9-F485-4225-B008-419BE4429B11}">
      <dsp:nvSpPr>
        <dsp:cNvPr id="0" name=""/>
        <dsp:cNvSpPr/>
      </dsp:nvSpPr>
      <dsp:spPr>
        <a:xfrm>
          <a:off x="1902276" y="3525925"/>
          <a:ext cx="1566210" cy="626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400" kern="1200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Document Repository</a:t>
          </a:r>
          <a:endParaRPr lang="en-US" sz="14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1902276" y="3525925"/>
        <a:ext cx="1566210" cy="626484"/>
      </dsp:txXfrm>
    </dsp:sp>
    <dsp:sp modelId="{43563DDE-4364-4D49-A7C0-A1528F06D03B}">
      <dsp:nvSpPr>
        <dsp:cNvPr id="0" name=""/>
        <dsp:cNvSpPr/>
      </dsp:nvSpPr>
      <dsp:spPr>
        <a:xfrm>
          <a:off x="4047985" y="2272956"/>
          <a:ext cx="955388" cy="95538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A5A27F9-DB93-4E98-B75C-EF500FBD36D6}">
      <dsp:nvSpPr>
        <dsp:cNvPr id="0" name=""/>
        <dsp:cNvSpPr/>
      </dsp:nvSpPr>
      <dsp:spPr>
        <a:xfrm>
          <a:off x="4251592" y="2476564"/>
          <a:ext cx="548173" cy="54817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C856FE-AC9D-4F27-90E0-2E1353BD5DDC}">
      <dsp:nvSpPr>
        <dsp:cNvPr id="0" name=""/>
        <dsp:cNvSpPr/>
      </dsp:nvSpPr>
      <dsp:spPr>
        <a:xfrm>
          <a:off x="3742573" y="3525925"/>
          <a:ext cx="1566210" cy="626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400" kern="1200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Ballot Facility</a:t>
          </a:r>
          <a:endParaRPr lang="en-US" sz="14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3742573" y="3525925"/>
        <a:ext cx="1566210" cy="6264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F00DE-CA2F-423D-9432-EE8972D6FBAE}">
      <dsp:nvSpPr>
        <dsp:cNvPr id="0" name=""/>
        <dsp:cNvSpPr/>
      </dsp:nvSpPr>
      <dsp:spPr>
        <a:xfrm>
          <a:off x="1075649" y="1951"/>
          <a:ext cx="955388" cy="95538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A6F9515-C041-4FD7-AE0E-6E04AEB157E4}">
      <dsp:nvSpPr>
        <dsp:cNvPr id="0" name=""/>
        <dsp:cNvSpPr/>
      </dsp:nvSpPr>
      <dsp:spPr>
        <a:xfrm>
          <a:off x="1279256" y="205558"/>
          <a:ext cx="548173" cy="5481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8B8D68-F95B-4B51-B69A-C2565A086F27}">
      <dsp:nvSpPr>
        <dsp:cNvPr id="0" name=""/>
        <dsp:cNvSpPr/>
      </dsp:nvSpPr>
      <dsp:spPr>
        <a:xfrm>
          <a:off x="770238" y="1254919"/>
          <a:ext cx="1566210" cy="626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800" kern="1200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Wiki</a:t>
          </a:r>
          <a:endParaRPr lang="en-US" sz="18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770238" y="1254919"/>
        <a:ext cx="1566210" cy="626484"/>
      </dsp:txXfrm>
    </dsp:sp>
    <dsp:sp modelId="{C687BA07-9439-4AB4-A75D-D0DFA7199283}">
      <dsp:nvSpPr>
        <dsp:cNvPr id="0" name=""/>
        <dsp:cNvSpPr/>
      </dsp:nvSpPr>
      <dsp:spPr>
        <a:xfrm>
          <a:off x="2915947" y="1951"/>
          <a:ext cx="955388" cy="95538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01B06CD-50FF-4EDA-A619-23C58503F7ED}">
      <dsp:nvSpPr>
        <dsp:cNvPr id="0" name=""/>
        <dsp:cNvSpPr/>
      </dsp:nvSpPr>
      <dsp:spPr>
        <a:xfrm>
          <a:off x="3119554" y="205558"/>
          <a:ext cx="548173" cy="5481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2E3431-851A-4BBF-8F72-A8EFEEA910BE}">
      <dsp:nvSpPr>
        <dsp:cNvPr id="0" name=""/>
        <dsp:cNvSpPr/>
      </dsp:nvSpPr>
      <dsp:spPr>
        <a:xfrm>
          <a:off x="2610535" y="1254919"/>
          <a:ext cx="1566210" cy="626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800" kern="1200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Issues Tracker</a:t>
          </a:r>
          <a:endParaRPr lang="en-US" sz="18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2610535" y="1254919"/>
        <a:ext cx="1566210" cy="626484"/>
      </dsp:txXfrm>
    </dsp:sp>
    <dsp:sp modelId="{37128284-1C32-499D-A071-FE191627D83E}">
      <dsp:nvSpPr>
        <dsp:cNvPr id="0" name=""/>
        <dsp:cNvSpPr/>
      </dsp:nvSpPr>
      <dsp:spPr>
        <a:xfrm>
          <a:off x="1075649" y="2272956"/>
          <a:ext cx="955388" cy="95538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6AB8B53-4087-4481-9711-3ED204DE20CB}">
      <dsp:nvSpPr>
        <dsp:cNvPr id="0" name=""/>
        <dsp:cNvSpPr/>
      </dsp:nvSpPr>
      <dsp:spPr>
        <a:xfrm>
          <a:off x="1279256" y="2476564"/>
          <a:ext cx="548173" cy="54817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0E9089-8004-43F0-8B83-219D0F161B70}">
      <dsp:nvSpPr>
        <dsp:cNvPr id="0" name=""/>
        <dsp:cNvSpPr/>
      </dsp:nvSpPr>
      <dsp:spPr>
        <a:xfrm>
          <a:off x="630649" y="3525925"/>
          <a:ext cx="1845388" cy="626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800" kern="1200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Version Control</a:t>
          </a:r>
          <a:endParaRPr lang="en-US" sz="18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630649" y="3525925"/>
        <a:ext cx="1845388" cy="626484"/>
      </dsp:txXfrm>
    </dsp:sp>
    <dsp:sp modelId="{FBC79A20-2BC7-498D-B9F7-C1B910F3078B}">
      <dsp:nvSpPr>
        <dsp:cNvPr id="0" name=""/>
        <dsp:cNvSpPr/>
      </dsp:nvSpPr>
      <dsp:spPr>
        <a:xfrm>
          <a:off x="3055535" y="2272956"/>
          <a:ext cx="955388" cy="95538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1C570F8-D400-4A41-961B-AE99FDBFE174}">
      <dsp:nvSpPr>
        <dsp:cNvPr id="0" name=""/>
        <dsp:cNvSpPr/>
      </dsp:nvSpPr>
      <dsp:spPr>
        <a:xfrm>
          <a:off x="3259143" y="2476564"/>
          <a:ext cx="548173" cy="54817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E93913-3038-4CEE-BB41-5E13E0FCE343}">
      <dsp:nvSpPr>
        <dsp:cNvPr id="0" name=""/>
        <dsp:cNvSpPr/>
      </dsp:nvSpPr>
      <dsp:spPr>
        <a:xfrm>
          <a:off x="2750124" y="3525925"/>
          <a:ext cx="1566210" cy="626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800" kern="1200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Open Repository</a:t>
          </a:r>
          <a:endParaRPr lang="en-US" sz="18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2750124" y="3525925"/>
        <a:ext cx="1566210" cy="6264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C3A12-4D33-4F26-BE83-5E121E4C3497}">
      <dsp:nvSpPr>
        <dsp:cNvPr id="0" name=""/>
        <dsp:cNvSpPr/>
      </dsp:nvSpPr>
      <dsp:spPr>
        <a:xfrm>
          <a:off x="0" y="610593"/>
          <a:ext cx="4567238" cy="1216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TC members may contribute existing or new material to the TC for consideration in its work </a:t>
          </a:r>
          <a:endParaRPr lang="en-US" sz="1800" b="0" i="0" kern="1200" dirty="0"/>
        </a:p>
      </dsp:txBody>
      <dsp:txXfrm>
        <a:off x="59399" y="669992"/>
        <a:ext cx="4448440" cy="1098002"/>
      </dsp:txXfrm>
    </dsp:sp>
    <dsp:sp modelId="{7E2FE2DE-2CBA-1143-BA61-BCC4A21E23C1}">
      <dsp:nvSpPr>
        <dsp:cNvPr id="0" name=""/>
        <dsp:cNvSpPr/>
      </dsp:nvSpPr>
      <dsp:spPr>
        <a:xfrm>
          <a:off x="0" y="1827393"/>
          <a:ext cx="4567238" cy="191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01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TC is under no obligation to do anything with it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Contribution only gives OASIS non-exclusive right to use and republish. Full rights remain with the contributor</a:t>
          </a:r>
          <a:endParaRPr lang="en-US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Contributions covered by terms of TC’s chosen IPR mode</a:t>
          </a:r>
          <a:endParaRPr lang="en-US" sz="1800" kern="1200" dirty="0"/>
        </a:p>
      </dsp:txBody>
      <dsp:txXfrm>
        <a:off x="0" y="1827393"/>
        <a:ext cx="4567238" cy="1917337"/>
      </dsp:txXfrm>
    </dsp:sp>
    <dsp:sp modelId="{B52A9565-B454-5142-9A2E-EDCE080B6DE9}">
      <dsp:nvSpPr>
        <dsp:cNvPr id="0" name=""/>
        <dsp:cNvSpPr/>
      </dsp:nvSpPr>
      <dsp:spPr>
        <a:xfrm>
          <a:off x="0" y="3744731"/>
          <a:ext cx="4567238" cy="1216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Process is simple:</a:t>
          </a:r>
          <a:br>
            <a:rPr lang="en-US" sz="1800" kern="1200" dirty="0" smtClean="0"/>
          </a:br>
          <a:r>
            <a:rPr lang="en-US" sz="1800" kern="1200" dirty="0" smtClean="0"/>
            <a:t>- Load contribution to document repository</a:t>
          </a:r>
          <a:br>
            <a:rPr lang="en-US" sz="1800" kern="1200" dirty="0" smtClean="0"/>
          </a:br>
          <a:r>
            <a:rPr lang="en-US" sz="1800" kern="1200" dirty="0" smtClean="0"/>
            <a:t>- Send email to TC mailing list</a:t>
          </a:r>
          <a:r>
            <a:rPr lang="en-US" sz="2500" kern="1200" dirty="0" smtClean="0"/>
            <a:t> </a:t>
          </a:r>
          <a:endParaRPr lang="en-US" sz="2500" kern="1200" dirty="0"/>
        </a:p>
      </dsp:txBody>
      <dsp:txXfrm>
        <a:off x="59399" y="3804130"/>
        <a:ext cx="4448440" cy="10980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D029CB-A0F4-4FB2-9E95-FA8B0428F3DE}">
      <dsp:nvSpPr>
        <dsp:cNvPr id="0" name=""/>
        <dsp:cNvSpPr/>
      </dsp:nvSpPr>
      <dsp:spPr>
        <a:xfrm>
          <a:off x="0" y="22688"/>
          <a:ext cx="7709978" cy="556152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TC’s run on Roberts Rules of Order including requirements for quorum</a:t>
          </a:r>
          <a:endParaRPr lang="en-US" sz="14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27149" y="49837"/>
        <a:ext cx="7655680" cy="501854"/>
      </dsp:txXfrm>
    </dsp:sp>
    <dsp:sp modelId="{864C1325-E98D-EA43-B32D-D84F7C1E871E}">
      <dsp:nvSpPr>
        <dsp:cNvPr id="0" name=""/>
        <dsp:cNvSpPr/>
      </dsp:nvSpPr>
      <dsp:spPr>
        <a:xfrm>
          <a:off x="0" y="619160"/>
          <a:ext cx="7709978" cy="556152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Members have full participation rights and can gain voting rights. </a:t>
          </a:r>
          <a:endParaRPr lang="en-US" sz="14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27149" y="646309"/>
        <a:ext cx="7655680" cy="501854"/>
      </dsp:txXfrm>
    </dsp:sp>
    <dsp:sp modelId="{999EE3B3-54EA-4579-9C83-F66289239FC7}">
      <dsp:nvSpPr>
        <dsp:cNvPr id="0" name=""/>
        <dsp:cNvSpPr/>
      </dsp:nvSpPr>
      <dsp:spPr>
        <a:xfrm>
          <a:off x="0" y="1215632"/>
          <a:ext cx="7709978" cy="556152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Observers only ‘observe’</a:t>
          </a:r>
          <a:endParaRPr lang="en-US" sz="14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27149" y="1242781"/>
        <a:ext cx="7655680" cy="501854"/>
      </dsp:txXfrm>
    </dsp:sp>
    <dsp:sp modelId="{150805E9-AB87-4E67-A82E-EE7522AA740D}">
      <dsp:nvSpPr>
        <dsp:cNvPr id="0" name=""/>
        <dsp:cNvSpPr/>
      </dsp:nvSpPr>
      <dsp:spPr>
        <a:xfrm>
          <a:off x="0" y="1812105"/>
          <a:ext cx="7709978" cy="556152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To gain voting rights, attend two consecutive TC meetings</a:t>
          </a:r>
          <a:endParaRPr lang="en-US" sz="14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27149" y="1839254"/>
        <a:ext cx="7655680" cy="501854"/>
      </dsp:txXfrm>
    </dsp:sp>
    <dsp:sp modelId="{B7029276-020A-4EC6-BD70-597CBD90A545}">
      <dsp:nvSpPr>
        <dsp:cNvPr id="0" name=""/>
        <dsp:cNvSpPr/>
      </dsp:nvSpPr>
      <dsp:spPr>
        <a:xfrm>
          <a:off x="0" y="2408577"/>
          <a:ext cx="7709978" cy="556152"/>
        </a:xfrm>
        <a:prstGeom prst="roundRect">
          <a:avLst/>
        </a:prstGeom>
        <a:gradFill flip="none"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Segoe UI Semilight" panose="020B0402040204020203" pitchFamily="34" charset="0"/>
              <a:cs typeface="Segoe UI Semilight" panose="020B0402040204020203" pitchFamily="34" charset="0"/>
            </a:rPr>
            <a:t>If you don’t care about voting or affecting quorum, you can request to be made a Permanent Non-Voting Member</a:t>
          </a:r>
          <a:endParaRPr lang="en-US" sz="14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27149" y="2435726"/>
        <a:ext cx="7655680" cy="5018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092C4-4FFE-C043-AF5E-2AA0D00B4415}" type="datetimeFigureOut">
              <a:rPr lang="en-US" smtClean="0"/>
              <a:t>11/8/18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D26CC-703B-5040-8652-3DCA22AC8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750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F2EB7-1F28-0C49-A699-0B23D70FB241}" type="datetimeFigureOut">
              <a:rPr lang="en-US" smtClean="0"/>
              <a:t>11/8/18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D0E65-0E3C-084B-A4BD-CB9321956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68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Standards Track work progress: </a:t>
            </a:r>
          </a:p>
          <a:p>
            <a:pPr lvl="2"/>
            <a:r>
              <a:rPr lang="en-US" dirty="0" smtClean="0"/>
              <a:t>Working draft </a:t>
            </a:r>
          </a:p>
          <a:p>
            <a:pPr lvl="2"/>
            <a:r>
              <a:rPr lang="en-US" dirty="0" smtClean="0"/>
              <a:t>Committee Specification Draft</a:t>
            </a:r>
          </a:p>
          <a:p>
            <a:pPr lvl="2"/>
            <a:r>
              <a:rPr lang="en-US" dirty="0" smtClean="0"/>
              <a:t>Committee Specification Public Review Draft </a:t>
            </a:r>
          </a:p>
          <a:p>
            <a:pPr lvl="2"/>
            <a:r>
              <a:rPr lang="en-US" dirty="0" smtClean="0"/>
              <a:t>Committee Specification </a:t>
            </a:r>
          </a:p>
          <a:p>
            <a:pPr lvl="2"/>
            <a:r>
              <a:rPr lang="en-US" dirty="0" smtClean="0"/>
              <a:t>Candidate OASIS Standard </a:t>
            </a:r>
          </a:p>
          <a:p>
            <a:pPr lvl="2"/>
            <a:r>
              <a:rPr lang="en-US" dirty="0" smtClean="0"/>
              <a:t>OASIS Standard</a:t>
            </a:r>
          </a:p>
          <a:p>
            <a:pPr lvl="2"/>
            <a:r>
              <a:rPr lang="en-US" dirty="0" smtClean="0"/>
              <a:t>Approved Errata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0E65-0E3C-084B-A4BD-CB93219569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32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Non-Standards Track work progress:</a:t>
            </a:r>
          </a:p>
          <a:p>
            <a:pPr lvl="2"/>
            <a:r>
              <a:rPr lang="en-US" dirty="0" smtClean="0"/>
              <a:t>Working draft</a:t>
            </a:r>
          </a:p>
          <a:p>
            <a:pPr lvl="2"/>
            <a:r>
              <a:rPr lang="en-US" dirty="0" smtClean="0"/>
              <a:t>Optional Committee Note / Public Review Draft </a:t>
            </a:r>
          </a:p>
          <a:p>
            <a:pPr lvl="2"/>
            <a:r>
              <a:rPr lang="en-US" dirty="0" smtClean="0"/>
              <a:t>Committee Note </a:t>
            </a:r>
          </a:p>
          <a:p>
            <a:pPr lvl="1"/>
            <a:r>
              <a:rPr lang="en-US" dirty="0" smtClean="0"/>
              <a:t>Non-Standards Track Work Products are non-normative – white papers, adoption collateral, etc. </a:t>
            </a:r>
          </a:p>
          <a:p>
            <a:pPr lvl="1"/>
            <a:r>
              <a:rPr lang="en-US" dirty="0" smtClean="0"/>
              <a:t>Administrative documents (meeting minutes, etc.) </a:t>
            </a:r>
          </a:p>
          <a:p>
            <a:pPr lvl="2"/>
            <a:r>
              <a:rPr lang="en-US" dirty="0" smtClean="0"/>
              <a:t>Meeting minutes must be sent to TC mailing list &amp; must track attendance and motions approved/rejected</a:t>
            </a:r>
          </a:p>
          <a:p>
            <a:pPr lvl="1"/>
            <a:r>
              <a:rPr lang="en-US" dirty="0" smtClean="0"/>
              <a:t>Content must be maintained on OASIS-provided systems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0E65-0E3C-084B-A4BD-CB93219569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40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Key goal of OASIS resources is to keep your work &amp; decisions visible &amp; transparent</a:t>
            </a:r>
          </a:p>
          <a:p>
            <a:pPr lvl="1"/>
            <a:r>
              <a:rPr lang="en-US" dirty="0" smtClean="0"/>
              <a:t>Standard resources: </a:t>
            </a:r>
          </a:p>
          <a:p>
            <a:pPr lvl="2"/>
            <a:r>
              <a:rPr lang="en-US" dirty="0" smtClean="0"/>
              <a:t>TC collaboration tools (“</a:t>
            </a:r>
            <a:r>
              <a:rPr lang="en-US" dirty="0" err="1" smtClean="0"/>
              <a:t>Kavi</a:t>
            </a:r>
            <a:r>
              <a:rPr lang="en-US" dirty="0" smtClean="0"/>
              <a:t>”)</a:t>
            </a:r>
          </a:p>
          <a:p>
            <a:pPr lvl="3"/>
            <a:r>
              <a:rPr lang="en-US" dirty="0" smtClean="0"/>
              <a:t>Private web site &amp; public page</a:t>
            </a:r>
          </a:p>
          <a:p>
            <a:pPr lvl="3"/>
            <a:r>
              <a:rPr lang="en-US" dirty="0" smtClean="0"/>
              <a:t>Roster</a:t>
            </a:r>
          </a:p>
          <a:p>
            <a:pPr lvl="3"/>
            <a:r>
              <a:rPr lang="en-US" dirty="0" smtClean="0"/>
              <a:t>Calendar</a:t>
            </a:r>
          </a:p>
          <a:p>
            <a:pPr lvl="3"/>
            <a:r>
              <a:rPr lang="en-US" dirty="0" smtClean="0"/>
              <a:t>Ballot facility</a:t>
            </a:r>
          </a:p>
          <a:p>
            <a:pPr lvl="3"/>
            <a:r>
              <a:rPr lang="en-US" dirty="0" smtClean="0"/>
              <a:t>Document repository </a:t>
            </a:r>
          </a:p>
          <a:p>
            <a:pPr lvl="1"/>
            <a:r>
              <a:rPr lang="en-US" dirty="0" smtClean="0"/>
              <a:t>Publicly archived TC mailing list</a:t>
            </a:r>
          </a:p>
          <a:p>
            <a:pPr lvl="2"/>
            <a:r>
              <a:rPr lang="en-US" dirty="0" smtClean="0"/>
              <a:t>Only TC Members may post</a:t>
            </a:r>
          </a:p>
          <a:p>
            <a:pPr lvl="2"/>
            <a:r>
              <a:rPr lang="en-US" dirty="0" smtClean="0"/>
              <a:t>Members and Observers are subscribed automatically</a:t>
            </a:r>
          </a:p>
          <a:p>
            <a:pPr lvl="1"/>
            <a:r>
              <a:rPr lang="en-US" dirty="0" smtClean="0"/>
              <a:t>TC comment list (non-member feedback to TC)</a:t>
            </a:r>
          </a:p>
          <a:p>
            <a:pPr lvl="2"/>
            <a:r>
              <a:rPr lang="en-US" dirty="0" smtClean="0"/>
              <a:t>Chair automatically subscribed – others must join </a:t>
            </a:r>
          </a:p>
          <a:p>
            <a:pPr lvl="1"/>
            <a:r>
              <a:rPr lang="en-US" dirty="0" smtClean="0"/>
              <a:t>Chat room </a:t>
            </a:r>
          </a:p>
          <a:p>
            <a:pPr lvl="2"/>
            <a:r>
              <a:rPr lang="en-US" dirty="0" smtClean="0"/>
              <a:t>http://</a:t>
            </a:r>
            <a:r>
              <a:rPr lang="en-US" dirty="0" err="1" smtClean="0"/>
              <a:t>webconf.soaphub.org</a:t>
            </a:r>
            <a:r>
              <a:rPr lang="en-US" dirty="0" smtClean="0"/>
              <a:t>/</a:t>
            </a:r>
            <a:r>
              <a:rPr lang="en-US" dirty="0" err="1" smtClean="0"/>
              <a:t>conf</a:t>
            </a:r>
            <a:r>
              <a:rPr lang="en-US" dirty="0" smtClean="0"/>
              <a:t>/room/</a:t>
            </a:r>
            <a:r>
              <a:rPr lang="en-US" dirty="0" err="1" smtClean="0"/>
              <a:t>lp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0E65-0E3C-084B-A4BD-CB93219569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33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TC wiki </a:t>
            </a:r>
          </a:p>
          <a:p>
            <a:pPr lvl="2"/>
            <a:r>
              <a:rPr lang="en-US" dirty="0" smtClean="0"/>
              <a:t>Publicly visible but only TC members may edit</a:t>
            </a:r>
          </a:p>
          <a:p>
            <a:pPr lvl="1"/>
            <a:r>
              <a:rPr lang="en-US" dirty="0" smtClean="0"/>
              <a:t>TC version control via </a:t>
            </a:r>
            <a:r>
              <a:rPr lang="en-US" dirty="0" err="1" smtClean="0"/>
              <a:t>Github</a:t>
            </a:r>
            <a:r>
              <a:rPr lang="en-US" dirty="0" smtClean="0"/>
              <a:t> or SVN</a:t>
            </a:r>
          </a:p>
          <a:p>
            <a:pPr lvl="1"/>
            <a:r>
              <a:rPr lang="en-US" dirty="0" smtClean="0"/>
              <a:t>OASIS Open Repository via </a:t>
            </a:r>
            <a:r>
              <a:rPr lang="en-US" dirty="0" err="1" smtClean="0"/>
              <a:t>Github</a:t>
            </a:r>
            <a:endParaRPr lang="en-US" dirty="0" smtClean="0"/>
          </a:p>
          <a:p>
            <a:pPr lvl="2"/>
            <a:r>
              <a:rPr lang="en-US" dirty="0" smtClean="0"/>
              <a:t>Open source project(s) hosted by TC </a:t>
            </a:r>
          </a:p>
          <a:p>
            <a:pPr lvl="1"/>
            <a:r>
              <a:rPr lang="en-US" dirty="0" smtClean="0"/>
              <a:t>Issues management via JIRA or </a:t>
            </a:r>
            <a:r>
              <a:rPr lang="en-US" dirty="0" err="1" smtClean="0"/>
              <a:t>Github</a:t>
            </a:r>
            <a:endParaRPr lang="en-US" dirty="0" smtClean="0"/>
          </a:p>
          <a:p>
            <a:pPr lvl="1"/>
            <a:r>
              <a:rPr lang="en-US" dirty="0" smtClean="0"/>
              <a:t>Where TC feels need for capability not provided by OASIS, contact TC Admin to discuss alternatives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0E65-0E3C-084B-A4BD-CB93219569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41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TC members may contribute existing or new material to the TC for consideration in its work </a:t>
            </a:r>
          </a:p>
          <a:p>
            <a:pPr lvl="2"/>
            <a:r>
              <a:rPr lang="en-US" dirty="0" smtClean="0"/>
              <a:t>TC is under no obligation to do anything with it</a:t>
            </a:r>
          </a:p>
          <a:p>
            <a:pPr lvl="2"/>
            <a:r>
              <a:rPr lang="en-US" dirty="0" smtClean="0"/>
              <a:t>Contribution only gives OASIS non-exclusive right to use and republish. Full rights remain with the contributor</a:t>
            </a:r>
          </a:p>
          <a:p>
            <a:pPr lvl="2"/>
            <a:r>
              <a:rPr lang="en-US" dirty="0" smtClean="0"/>
              <a:t>Contributions covered by terms of TC’s chosen IPR mode </a:t>
            </a:r>
          </a:p>
          <a:p>
            <a:pPr lvl="1"/>
            <a:r>
              <a:rPr lang="en-US" dirty="0" smtClean="0"/>
              <a:t>Process is simple:</a:t>
            </a:r>
          </a:p>
          <a:p>
            <a:pPr lvl="2"/>
            <a:r>
              <a:rPr lang="en-US" dirty="0" smtClean="0"/>
              <a:t>Load contribution to TC’s document repository </a:t>
            </a:r>
          </a:p>
          <a:p>
            <a:pPr lvl="3"/>
            <a:r>
              <a:rPr lang="en-US" dirty="0" smtClean="0"/>
              <a:t>Can’t contribute via links</a:t>
            </a:r>
          </a:p>
          <a:p>
            <a:pPr lvl="2"/>
            <a:r>
              <a:rPr lang="en-US" dirty="0" smtClean="0"/>
              <a:t>Send email to the TC mailing list announcing the contribution and including a link to the uploaded file</a:t>
            </a:r>
          </a:p>
          <a:p>
            <a:pPr lvl="3"/>
            <a:r>
              <a:rPr lang="en-US" dirty="0" smtClean="0"/>
              <a:t>Generally done automatically when uploaded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0E65-0E3C-084B-A4BD-CB93219569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40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7CD5-5C03-A146-A43F-FE6214436562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9D26-1485-7C4C-85B1-628A2662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12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BC02-4E70-1D44-8A40-AD356C2B1794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9D26-1485-7C4C-85B1-628A2662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7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1557-41EB-384F-9018-8C69CF9A353E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9D26-1485-7C4C-85B1-628A2662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2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196" y="129359"/>
            <a:ext cx="8229600" cy="1143000"/>
          </a:xfrm>
        </p:spPr>
        <p:txBody>
          <a:bodyPr/>
          <a:lstStyle>
            <a:lvl1pPr algn="l">
              <a:defRPr>
                <a:solidFill>
                  <a:srgbClr val="009999"/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84383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>
                <a:solidFill>
                  <a:srgbClr val="584383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>
              <a:defRPr>
                <a:solidFill>
                  <a:srgbClr val="584383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>
              <a:defRPr>
                <a:solidFill>
                  <a:srgbClr val="584383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>
              <a:defRPr>
                <a:solidFill>
                  <a:srgbClr val="584383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0FC3-45CC-9547-9FF4-09D33BBC20A2}" type="datetime1">
              <a:rPr lang="en-US" smtClean="0"/>
              <a:t>11/8/18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9D26-1485-7C4C-85B1-628A2662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6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81B9D-19AB-3749-B791-5C7FBBA4F716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9D26-1485-7C4C-85B1-628A2662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2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4633-772D-C442-9F6B-507A0903350A}" type="datetime1">
              <a:rPr lang="en-US" smtClean="0"/>
              <a:t>11/8/18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9D26-1485-7C4C-85B1-628A2662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52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642-CCD8-A24D-B4E9-FDDACFAB6BDA}" type="datetime1">
              <a:rPr lang="en-US" smtClean="0"/>
              <a:t>11/8/18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9D26-1485-7C4C-85B1-628A2662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D2EF-9DEF-4D4E-A886-8A104EFF43F5}" type="datetime1">
              <a:rPr lang="en-US" smtClean="0"/>
              <a:t>11/8/18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9D26-1485-7C4C-85B1-628A2662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5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8395-C1F9-D44D-A446-EA05B1188E77}" type="datetime1">
              <a:rPr lang="en-US" smtClean="0"/>
              <a:t>11/8/18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9D26-1485-7C4C-85B1-628A2662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10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2721-64EF-AC4D-AD0B-1E328271CB46}" type="datetime1">
              <a:rPr lang="en-US" smtClean="0"/>
              <a:t>11/8/18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9D26-1485-7C4C-85B1-628A2662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7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591A-04BF-9D43-8911-D3A4EBCCBAF2}" type="datetime1">
              <a:rPr lang="en-US" smtClean="0"/>
              <a:t>11/8/18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9D26-1485-7C4C-85B1-628A2662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5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E243E-825F-234E-91F1-6957445D88E3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69D26-1485-7C4C-85B1-628A2662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2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diagramData" Target="../diagrams/data3.xml"/><Relationship Id="rId5" Type="http://schemas.openxmlformats.org/officeDocument/2006/relationships/diagramLayout" Target="../diagrams/layout3.xml"/><Relationship Id="rId6" Type="http://schemas.openxmlformats.org/officeDocument/2006/relationships/diagramQuickStyle" Target="../diagrams/quickStyle3.xml"/><Relationship Id="rId7" Type="http://schemas.openxmlformats.org/officeDocument/2006/relationships/diagramColors" Target="../diagrams/colors3.xml"/><Relationship Id="rId8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diagramData" Target="../diagrams/data4.xml"/><Relationship Id="rId5" Type="http://schemas.openxmlformats.org/officeDocument/2006/relationships/diagramLayout" Target="../diagrams/layout4.xml"/><Relationship Id="rId6" Type="http://schemas.openxmlformats.org/officeDocument/2006/relationships/diagramQuickStyle" Target="../diagrams/quickStyle4.xml"/><Relationship Id="rId7" Type="http://schemas.openxmlformats.org/officeDocument/2006/relationships/diagramColors" Target="../diagrams/colors4.xml"/><Relationship Id="rId8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C0B27210-D0CA-4654-B3E3-9ABB4F178E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3882C2-A1D6-45AA-B200-687604118D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9971" y="1783959"/>
            <a:ext cx="3859440" cy="2889114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6000" b="1" dirty="0" smtClean="0">
                <a:solidFill>
                  <a:srgbClr val="2CA6DC"/>
                </a:solidFill>
                <a:latin typeface="Bahnschrift" panose="020B0502040204020203" pitchFamily="34" charset="0"/>
              </a:rPr>
              <a:t>TC Process Overview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="" xmlns:a16="http://schemas.microsoft.com/office/drawing/2014/main" id="{70B66945-4967-4040-926D-DCA44313CD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C32837B-2ABB-405C-A9CA-AD84D207B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536" y="2410967"/>
            <a:ext cx="3035882" cy="66789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887A44D-8499-4D2B-898D-F69800338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2460" y="603504"/>
            <a:ext cx="411480" cy="548640"/>
          </a:xfrm>
          <a:prstGeom prst="ellipse">
            <a:avLst/>
          </a:prstGeom>
          <a:solidFill>
            <a:srgbClr val="7F7F7F"/>
          </a:solidFill>
        </p:spPr>
        <p:txBody>
          <a:bodyPr anchor="ctr">
            <a:normAutofit/>
          </a:bodyPr>
          <a:lstStyle/>
          <a:p>
            <a:pPr algn="ctr">
              <a:spcAft>
                <a:spcPts val="600"/>
              </a:spcAft>
            </a:pPr>
            <a:fld id="{16D69D26-1485-7C4C-85B1-628A26625CE0}" type="slidenum">
              <a:rPr lang="en-US" sz="13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1</a:t>
            </a:fld>
            <a:endParaRPr lang="en-US" sz="1300">
              <a:solidFill>
                <a:srgbClr val="FFFF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8BE3AC5-C387-4BF9-9886-92E5BB579875}"/>
              </a:ext>
            </a:extLst>
          </p:cNvPr>
          <p:cNvSpPr txBox="1"/>
          <p:nvPr/>
        </p:nvSpPr>
        <p:spPr>
          <a:xfrm>
            <a:off x="430387" y="3170156"/>
            <a:ext cx="451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Nonprofit, global consortium 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for standards and 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open source projects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D83BA64-2CFD-4348-A552-A35BE3C85332}"/>
              </a:ext>
            </a:extLst>
          </p:cNvPr>
          <p:cNvSpPr txBox="1"/>
          <p:nvPr/>
        </p:nvSpPr>
        <p:spPr>
          <a:xfrm>
            <a:off x="3350418" y="5659464"/>
            <a:ext cx="5979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cs typeface="Segoe UI Light" panose="020B0502040204020203" pitchFamily="34" charset="0"/>
              </a:rPr>
              <a:t>Chet Ensign, </a:t>
            </a:r>
            <a:r>
              <a:rPr lang="en-US" dirty="0">
                <a:solidFill>
                  <a:srgbClr val="2CA6DC"/>
                </a:solidFill>
                <a:cs typeface="Segoe UI Light" panose="020B0502040204020203" pitchFamily="34" charset="0"/>
              </a:rPr>
              <a:t> </a:t>
            </a:r>
            <a:r>
              <a:rPr lang="en-US" dirty="0" smtClean="0">
                <a:solidFill>
                  <a:srgbClr val="2CA6DC"/>
                </a:solidFill>
                <a:cs typeface="Segoe UI Light" panose="020B0502040204020203" pitchFamily="34" charset="0"/>
              </a:rPr>
              <a:t>Technical Community Steward, OASIS</a:t>
            </a:r>
            <a:endParaRPr lang="en-US" dirty="0">
              <a:solidFill>
                <a:srgbClr val="2CA6DC"/>
              </a:solidFill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433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4">
            <a:extLst>
              <a:ext uri="{FF2B5EF4-FFF2-40B4-BE49-F238E27FC236}">
                <a16:creationId xmlns="" xmlns:a16="http://schemas.microsoft.com/office/drawing/2014/main" id="{4281BC32-FF58-4898-A6B5-7B3D059BCEB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6">
            <a:extLst>
              <a:ext uri="{FF2B5EF4-FFF2-40B4-BE49-F238E27FC236}">
                <a16:creationId xmlns="" xmlns:a16="http://schemas.microsoft.com/office/drawing/2014/main" id="{0D614406-135F-4875-9C87-53822CB19A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9143999" cy="213969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A47020BD-3785-4628-8C5E-A4011B43EF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139694"/>
            <a:ext cx="9144000" cy="146304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0" y="434101"/>
            <a:ext cx="7709978" cy="1362042"/>
          </a:xfrm>
        </p:spPr>
        <p:txBody>
          <a:bodyPr anchor="b">
            <a:normAutofit/>
          </a:bodyPr>
          <a:lstStyle/>
          <a:p>
            <a:r>
              <a:rPr lang="en-US" sz="4200" dirty="0" smtClean="0">
                <a:solidFill>
                  <a:srgbClr val="2CA6DC"/>
                </a:solidFill>
              </a:rPr>
              <a:t>A few other things to know</a:t>
            </a:r>
            <a:endParaRPr lang="en-US" sz="4200" dirty="0">
              <a:solidFill>
                <a:srgbClr val="2CA6DC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="" xmlns:a16="http://schemas.microsoft.com/office/drawing/2014/main" id="{3EBE0589-3CFC-4843-A0E4-BB9D56D557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947097"/>
              </p:ext>
            </p:extLst>
          </p:nvPr>
        </p:nvGraphicFramePr>
        <p:xfrm>
          <a:off x="720090" y="2917149"/>
          <a:ext cx="7709978" cy="2987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50174" y="6108192"/>
            <a:ext cx="411480" cy="548640"/>
          </a:xfrm>
          <a:prstGeom prst="ellipse">
            <a:avLst/>
          </a:prstGeom>
          <a:solidFill>
            <a:srgbClr val="898989"/>
          </a:solidFill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fld id="{16D69D26-1485-7C4C-85B1-628A26625CE0}" type="slidenum">
              <a:rPr lang="en-US" sz="13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 sz="1300">
              <a:solidFill>
                <a:srgbClr val="FFFFFF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B23D51D-2A24-4E22-A80B-79DCBB85C5E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35248" y="6301602"/>
            <a:ext cx="1114926" cy="24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961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D4CCD75-2469-421E-91DE-6CB29729AD76}"/>
              </a:ext>
            </a:extLst>
          </p:cNvPr>
          <p:cNvSpPr/>
          <p:nvPr/>
        </p:nvSpPr>
        <p:spPr>
          <a:xfrm>
            <a:off x="0" y="3312028"/>
            <a:ext cx="9144000" cy="35459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6140BC4-FCA9-4765-A46D-360C31AD0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9D26-1485-7C4C-85B1-628A26625CE0}" type="slidenum">
              <a:rPr lang="en-US" smtClean="0"/>
              <a:t>11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DDAE1C2-4488-4C7F-857C-E9AE937ED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0" y="3812332"/>
            <a:ext cx="2553440" cy="25534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FECD912-4A77-43BF-A8F0-311CC711C472}"/>
              </a:ext>
            </a:extLst>
          </p:cNvPr>
          <p:cNvSpPr/>
          <p:nvPr/>
        </p:nvSpPr>
        <p:spPr>
          <a:xfrm>
            <a:off x="2852305" y="3501503"/>
            <a:ext cx="5396345" cy="1231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Chet Ensign</a:t>
            </a:r>
            <a:r>
              <a:rPr lang="en-US" sz="2000" dirty="0">
                <a:solidFill>
                  <a:schemeClr val="bg1"/>
                </a:solidFill>
              </a:rPr>
              <a:t/>
            </a:r>
            <a:br>
              <a:rPr lang="en-US" sz="2000" dirty="0">
                <a:solidFill>
                  <a:schemeClr val="bg1"/>
                </a:solidFill>
              </a:rPr>
            </a:br>
            <a:endParaRPr lang="en-US" sz="20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400" dirty="0" smtClean="0">
                <a:solidFill>
                  <a:schemeClr val="accent5"/>
                </a:solidFill>
              </a:rPr>
              <a:t>Chief Technical Community Steward</a:t>
            </a:r>
            <a:r>
              <a:rPr lang="en-US" sz="1400" dirty="0" smtClean="0">
                <a:solidFill>
                  <a:schemeClr val="accent5"/>
                </a:solidFill>
              </a:rPr>
              <a:t> </a:t>
            </a:r>
            <a:r>
              <a:rPr lang="en-US" sz="1400" dirty="0">
                <a:solidFill>
                  <a:schemeClr val="accent5"/>
                </a:solidFill>
              </a:rPr>
              <a:t/>
            </a:r>
            <a:br>
              <a:rPr lang="en-US" sz="1400" dirty="0">
                <a:solidFill>
                  <a:schemeClr val="accent5"/>
                </a:solidFill>
              </a:rPr>
            </a:br>
            <a:r>
              <a:rPr lang="en-US" sz="1400" dirty="0" smtClean="0">
                <a:solidFill>
                  <a:schemeClr val="accent5"/>
                </a:solidFill>
              </a:rPr>
              <a:t>+1-973-996-2298</a:t>
            </a:r>
            <a:r>
              <a:rPr lang="en-US" sz="1400" dirty="0">
                <a:solidFill>
                  <a:schemeClr val="accent5"/>
                </a:solidFill>
              </a:rPr>
              <a:t/>
            </a:r>
            <a:br>
              <a:rPr lang="en-US" sz="1400" dirty="0">
                <a:solidFill>
                  <a:schemeClr val="accent5"/>
                </a:solidFill>
              </a:rPr>
            </a:br>
            <a:r>
              <a:rPr lang="en-US" sz="1400" dirty="0" err="1" smtClean="0">
                <a:solidFill>
                  <a:schemeClr val="accent5"/>
                </a:solidFill>
              </a:rPr>
              <a:t>chet.ensign@oasis-open.org</a:t>
            </a:r>
            <a:endParaRPr lang="en-US" sz="1400" dirty="0">
              <a:solidFill>
                <a:schemeClr val="accent5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A7B7D76-C09E-4FF5-BA77-56A1D68441DF}"/>
              </a:ext>
            </a:extLst>
          </p:cNvPr>
          <p:cNvSpPr/>
          <p:nvPr/>
        </p:nvSpPr>
        <p:spPr>
          <a:xfrm>
            <a:off x="1881830" y="1228782"/>
            <a:ext cx="84064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2CA6DC"/>
                </a:solidFill>
              </a:rPr>
              <a:t>Questions, comments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40046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56C20283-73E0-40EC-8AD8-057F581F64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8">
            <a:extLst>
              <a:ext uri="{FF2B5EF4-FFF2-40B4-BE49-F238E27FC236}">
                <a16:creationId xmlns="" xmlns:a16="http://schemas.microsoft.com/office/drawing/2014/main" id="{3FCC729B-E528-40C3-82D3-BA4375575E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720090" y="0"/>
            <a:ext cx="8413995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="" xmlns:a16="http://schemas.microsoft.com/office/drawing/2014/main" id="{58F1FB8D-1842-4A04-998D-6CF047AB27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1065186" y="0"/>
            <a:ext cx="8078814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D26E68-6711-4DE4-AFAD-BCD87AAFC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812" y="365125"/>
            <a:ext cx="7682274" cy="13255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TC Process Overview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pic>
        <p:nvPicPr>
          <p:cNvPr id="20" name="Graphic 7" descr="Checkmark">
            <a:extLst>
              <a:ext uri="{FF2B5EF4-FFF2-40B4-BE49-F238E27FC236}">
                <a16:creationId xmlns="" xmlns:a16="http://schemas.microsoft.com/office/drawing/2014/main" id="{10486F04-07DD-426B-8C8A-7F035C918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0045" y="2144026"/>
            <a:ext cx="2569467" cy="256946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F404A60-39F0-409F-8E0C-7CF725B6E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0636" y="2022601"/>
            <a:ext cx="5493319" cy="4154361"/>
          </a:xfrm>
        </p:spPr>
        <p:txBody>
          <a:bodyPr>
            <a:normAutofit/>
          </a:bodyPr>
          <a:lstStyle/>
          <a:p>
            <a:pPr lvl="0"/>
            <a:r>
              <a:rPr lang="en-US" sz="1800" dirty="0" smtClean="0">
                <a:solidFill>
                  <a:schemeClr val="tx1"/>
                </a:solidFill>
              </a:rPr>
              <a:t>TC Process rules created &amp; maintained by OASIS </a:t>
            </a:r>
            <a:r>
              <a:rPr lang="en-US" sz="1800" dirty="0" err="1" smtClean="0">
                <a:solidFill>
                  <a:schemeClr val="tx1"/>
                </a:solidFill>
              </a:rPr>
              <a:t>BoD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0"/>
            <a:r>
              <a:rPr lang="en-US" sz="1800" dirty="0" smtClean="0">
                <a:solidFill>
                  <a:schemeClr val="tx1"/>
                </a:solidFill>
              </a:rPr>
              <a:t>Role of Community Steward</a:t>
            </a:r>
          </a:p>
          <a:p>
            <a:pPr lvl="1"/>
            <a:r>
              <a:rPr lang="en-US" sz="1300" dirty="0" smtClean="0">
                <a:solidFill>
                  <a:schemeClr val="tx1"/>
                </a:solidFill>
              </a:rPr>
              <a:t>Support activities of OASIS members</a:t>
            </a:r>
          </a:p>
          <a:p>
            <a:pPr lvl="1"/>
            <a:r>
              <a:rPr lang="en-US" sz="1300" dirty="0" smtClean="0">
                <a:solidFill>
                  <a:schemeClr val="tx1"/>
                </a:solidFill>
              </a:rPr>
              <a:t>Communicate procedures &amp; best practices to members</a:t>
            </a:r>
          </a:p>
          <a:p>
            <a:pPr lvl="1"/>
            <a:r>
              <a:rPr lang="en-US" sz="1300" dirty="0" smtClean="0">
                <a:solidFill>
                  <a:schemeClr val="tx1"/>
                </a:solidFill>
              </a:rPr>
              <a:t>Represent interests of members to staff and </a:t>
            </a:r>
            <a:r>
              <a:rPr lang="en-US" sz="1300" dirty="0" err="1" smtClean="0">
                <a:solidFill>
                  <a:schemeClr val="tx1"/>
                </a:solidFill>
              </a:rPr>
              <a:t>BoD</a:t>
            </a:r>
            <a:endParaRPr lang="en-US" sz="1300" dirty="0" smtClean="0">
              <a:solidFill>
                <a:schemeClr val="tx1"/>
              </a:solidFill>
            </a:endParaRPr>
          </a:p>
          <a:p>
            <a:pPr lvl="1"/>
            <a:r>
              <a:rPr lang="en-US" sz="1300" dirty="0" smtClean="0">
                <a:solidFill>
                  <a:schemeClr val="tx1"/>
                </a:solidFill>
              </a:rPr>
              <a:t>Improve tools &amp; support for community</a:t>
            </a:r>
          </a:p>
          <a:p>
            <a:pPr lvl="1"/>
            <a:r>
              <a:rPr lang="en-US" sz="1300" dirty="0" smtClean="0">
                <a:solidFill>
                  <a:schemeClr val="tx1"/>
                </a:solidFill>
              </a:rPr>
              <a:t>Recommend improvements to the process itself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800" dirty="0">
                <a:solidFill>
                  <a:srgbClr val="FFFFFF"/>
                </a:solidFill>
              </a:rPr>
              <a:t>TC Process is at https://www.oasis-open.org/policies-guidelines/tc-</a:t>
            </a:r>
            <a:r>
              <a:rPr lang="en-US" sz="1800" dirty="0" smtClean="0">
                <a:solidFill>
                  <a:srgbClr val="FFFFFF"/>
                </a:solidFill>
              </a:rPr>
              <a:t>process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FFFF"/>
                </a:solidFill>
              </a:rPr>
              <a:t>General Committee </a:t>
            </a:r>
            <a:r>
              <a:rPr lang="en-US" sz="1800" dirty="0">
                <a:solidFill>
                  <a:srgbClr val="FFFFFF"/>
                </a:solidFill>
              </a:rPr>
              <a:t>Process is at https://www.oasis-open.org/policies-guidelines/oasis-committee-operations-process-2018-05-</a:t>
            </a:r>
            <a:r>
              <a:rPr lang="en-US" sz="1800" dirty="0" smtClean="0">
                <a:solidFill>
                  <a:srgbClr val="FFFFFF"/>
                </a:solidFill>
              </a:rPr>
              <a:t>22</a:t>
            </a:r>
            <a:endParaRPr lang="en-US" sz="1700" dirty="0" smtClean="0"/>
          </a:p>
          <a:p>
            <a:pPr lvl="0"/>
            <a:endParaRPr lang="en-US" sz="17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3325755-1C99-40E2-B8CE-40BF8BEF9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6D69D26-1485-7C4C-85B1-628A26625CE0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8982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56C20283-73E0-40EC-8AD8-057F581F64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8">
            <a:extLst>
              <a:ext uri="{FF2B5EF4-FFF2-40B4-BE49-F238E27FC236}">
                <a16:creationId xmlns="" xmlns:a16="http://schemas.microsoft.com/office/drawing/2014/main" id="{3FCC729B-E528-40C3-82D3-BA4375575E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720090" y="0"/>
            <a:ext cx="8413995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="" xmlns:a16="http://schemas.microsoft.com/office/drawing/2014/main" id="{58F1FB8D-1842-4A04-998D-6CF047AB27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1065186" y="0"/>
            <a:ext cx="8078814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D26E68-6711-4DE4-AFAD-BCD87AAFC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812" y="365125"/>
            <a:ext cx="7682274" cy="13255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Open Repository Overview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pic>
        <p:nvPicPr>
          <p:cNvPr id="20" name="Graphic 7" descr="Checkmark">
            <a:extLst>
              <a:ext uri="{FF2B5EF4-FFF2-40B4-BE49-F238E27FC236}">
                <a16:creationId xmlns="" xmlns:a16="http://schemas.microsoft.com/office/drawing/2014/main" id="{10486F04-07DD-426B-8C8A-7F035C918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0045" y="2144026"/>
            <a:ext cx="2569467" cy="256946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F404A60-39F0-409F-8E0C-7CF725B6E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0636" y="2022601"/>
            <a:ext cx="5493319" cy="4154361"/>
          </a:xfrm>
        </p:spPr>
        <p:txBody>
          <a:bodyPr>
            <a:normAutofit fontScale="85000" lnSpcReduction="20000"/>
          </a:bodyPr>
          <a:lstStyle/>
          <a:p>
            <a:r>
              <a:rPr lang="en-US" sz="2300" dirty="0" smtClean="0">
                <a:solidFill>
                  <a:srgbClr val="FFFFFF"/>
                </a:solidFill>
              </a:rPr>
              <a:t>Optional </a:t>
            </a:r>
            <a:r>
              <a:rPr lang="en-US" sz="2300" dirty="0">
                <a:solidFill>
                  <a:srgbClr val="FFFFFF"/>
                </a:solidFill>
              </a:rPr>
              <a:t>program to support work of the TC</a:t>
            </a:r>
          </a:p>
          <a:p>
            <a:r>
              <a:rPr lang="en-US" sz="2300" dirty="0">
                <a:solidFill>
                  <a:srgbClr val="FFFFFF"/>
                </a:solidFill>
              </a:rPr>
              <a:t>Marries strengths of open source development with stable governance of standards development</a:t>
            </a:r>
          </a:p>
          <a:p>
            <a:pPr lvl="1"/>
            <a:r>
              <a:rPr lang="en-US" sz="2100" dirty="0">
                <a:solidFill>
                  <a:srgbClr val="FFFFFF"/>
                </a:solidFill>
              </a:rPr>
              <a:t>Runs on </a:t>
            </a:r>
            <a:r>
              <a:rPr lang="en-US" sz="2100" dirty="0" err="1">
                <a:solidFill>
                  <a:srgbClr val="FFFFFF"/>
                </a:solidFill>
              </a:rPr>
              <a:t>GitHub</a:t>
            </a:r>
            <a:endParaRPr lang="en-US" sz="2100" dirty="0">
              <a:solidFill>
                <a:srgbClr val="FFFFFF"/>
              </a:solidFill>
            </a:endParaRPr>
          </a:p>
          <a:p>
            <a:pPr lvl="1"/>
            <a:r>
              <a:rPr lang="en-US" sz="2100" dirty="0">
                <a:solidFill>
                  <a:srgbClr val="FFFFFF"/>
                </a:solidFill>
              </a:rPr>
              <a:t>Independent of TC standards work </a:t>
            </a:r>
          </a:p>
          <a:p>
            <a:pPr lvl="1"/>
            <a:r>
              <a:rPr lang="en-US" sz="2100" dirty="0">
                <a:solidFill>
                  <a:srgbClr val="FFFFFF"/>
                </a:solidFill>
              </a:rPr>
              <a:t>Operates under open source license chosen by </a:t>
            </a:r>
            <a:r>
              <a:rPr lang="en-US" sz="2100" dirty="0" smtClean="0">
                <a:solidFill>
                  <a:srgbClr val="FFFFFF"/>
                </a:solidFill>
              </a:rPr>
              <a:t>TC</a:t>
            </a:r>
            <a:endParaRPr lang="en-US" sz="2100" dirty="0">
              <a:solidFill>
                <a:srgbClr val="FFFFFF"/>
              </a:solidFill>
            </a:endParaRPr>
          </a:p>
          <a:p>
            <a:pPr lvl="1"/>
            <a:r>
              <a:rPr lang="en-US" sz="2100" dirty="0">
                <a:solidFill>
                  <a:srgbClr val="FFFFFF"/>
                </a:solidFill>
              </a:rPr>
              <a:t>Non-OASIS/non-TC members can contribute; Maintainers can be selected from broad community</a:t>
            </a:r>
          </a:p>
          <a:p>
            <a:pPr lvl="1"/>
            <a:r>
              <a:rPr lang="en-US" sz="2100" dirty="0">
                <a:solidFill>
                  <a:srgbClr val="FFFFFF"/>
                </a:solidFill>
              </a:rPr>
              <a:t>Each contributor must sign a CLA</a:t>
            </a:r>
            <a:r>
              <a:rPr lang="en-US" sz="2600" dirty="0">
                <a:solidFill>
                  <a:srgbClr val="FFFFFF"/>
                </a:solidFill>
              </a:rPr>
              <a:t>  </a:t>
            </a:r>
          </a:p>
          <a:p>
            <a:r>
              <a:rPr lang="en-US" sz="2300" dirty="0">
                <a:solidFill>
                  <a:srgbClr val="FFFFFF"/>
                </a:solidFill>
              </a:rPr>
              <a:t>Open Repository Guidelines &amp; Procedures is at https://</a:t>
            </a:r>
            <a:r>
              <a:rPr lang="en-US" sz="2300" dirty="0" err="1">
                <a:solidFill>
                  <a:srgbClr val="FFFFFF"/>
                </a:solidFill>
              </a:rPr>
              <a:t>www.oasis-open.org</a:t>
            </a:r>
            <a:r>
              <a:rPr lang="en-US" sz="2300" dirty="0">
                <a:solidFill>
                  <a:srgbClr val="FFFFFF"/>
                </a:solidFill>
              </a:rPr>
              <a:t>/policies-guidelines/open-repositories</a:t>
            </a:r>
            <a:endParaRPr lang="en-US" sz="2300" dirty="0" smtClean="0">
              <a:solidFill>
                <a:srgbClr val="FFFFFF"/>
              </a:solidFill>
            </a:endParaRPr>
          </a:p>
          <a:p>
            <a:pPr lvl="0"/>
            <a:endParaRPr lang="en-US" sz="1700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3325755-1C99-40E2-B8CE-40BF8BEF9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6D69D26-1485-7C4C-85B1-628A26625CE0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01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63F5690D-5149-4A8F-9C8B-21315548F3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/>
          </a:blip>
          <a:srcRect l="26406" r="4426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8" name="Rectangle 24">
            <a:extLst>
              <a:ext uri="{FF2B5EF4-FFF2-40B4-BE49-F238E27FC236}">
                <a16:creationId xmlns="" xmlns:a16="http://schemas.microsoft.com/office/drawing/2014/main" id="{B4147794-66B7-4CDE-BC75-BBDC48B2FCE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669610" y="0"/>
            <a:ext cx="5788590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2416" y="365758"/>
            <a:ext cx="5088195" cy="18288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Standards Lifecycle</a:t>
            </a:r>
            <a:endParaRPr lang="en-US" sz="4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61516" y="6356350"/>
            <a:ext cx="388989" cy="365125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16D69D26-1485-7C4C-85B1-628A26625CE0}" type="slidenum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41202E79-1236-4DF8-9921-F47A0B079C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Content Placeholder 2">
            <a:extLst>
              <a:ext uri="{FF2B5EF4-FFF2-40B4-BE49-F238E27FC236}">
                <a16:creationId xmlns="" xmlns:a16="http://schemas.microsoft.com/office/drawing/2014/main" id="{3EBE0589-3CFC-4843-A0E4-BB9D56D557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784752"/>
              </p:ext>
            </p:extLst>
          </p:nvPr>
        </p:nvGraphicFramePr>
        <p:xfrm>
          <a:off x="2669610" y="2057400"/>
          <a:ext cx="5456751" cy="4141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05345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D4CCD75-2469-421E-91DE-6CB29729AD76}"/>
              </a:ext>
            </a:extLst>
          </p:cNvPr>
          <p:cNvSpPr/>
          <p:nvPr/>
        </p:nvSpPr>
        <p:spPr>
          <a:xfrm>
            <a:off x="0" y="5031558"/>
            <a:ext cx="9144000" cy="18264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6140BC4-FCA9-4765-A46D-360C31AD0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9D26-1485-7C4C-85B1-628A26625CE0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 descr="tc-process-workflow-201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0900"/>
            <a:ext cx="9144000" cy="5143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2852" y="6171684"/>
            <a:ext cx="4576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Standards Track workflow in a nutshell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968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0">
            <a:extLst>
              <a:ext uri="{FF2B5EF4-FFF2-40B4-BE49-F238E27FC236}">
                <a16:creationId xmlns="" xmlns:a16="http://schemas.microsoft.com/office/drawing/2014/main" id="{BE95D989-81FA-4BAD-9AD5-E46CEDA91B3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3490719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="" xmlns:a16="http://schemas.microsoft.com/office/drawing/2014/main" id="{156189E5-8A3E-4CFD-B71B-CCD0F8495E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90719" y="0"/>
            <a:ext cx="106556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074" y="811161"/>
            <a:ext cx="2967789" cy="5403370"/>
          </a:xfrm>
        </p:spPr>
        <p:txBody>
          <a:bodyPr>
            <a:normAutofit/>
          </a:bodyPr>
          <a:lstStyle/>
          <a:p>
            <a:r>
              <a:rPr lang="en-US" sz="3100" dirty="0" smtClean="0">
                <a:solidFill>
                  <a:srgbClr val="FFFFFF"/>
                </a:solidFill>
              </a:rPr>
              <a:t>Other Work</a:t>
            </a:r>
            <a:endParaRPr lang="en-US" sz="3100" dirty="0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="" xmlns:a16="http://schemas.microsoft.com/office/drawing/2014/main" id="{3EBE0589-3CFC-4843-A0E4-BB9D56D557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069045"/>
              </p:ext>
            </p:extLst>
          </p:nvPr>
        </p:nvGraphicFramePr>
        <p:xfrm>
          <a:off x="4094559" y="642938"/>
          <a:ext cx="45672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50174" y="6108192"/>
            <a:ext cx="411480" cy="548640"/>
          </a:xfrm>
          <a:prstGeom prst="ellipse">
            <a:avLst/>
          </a:prstGeom>
          <a:solidFill>
            <a:srgbClr val="898989"/>
          </a:solidFill>
        </p:spPr>
        <p:txBody>
          <a:bodyPr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16D69D26-1485-7C4C-85B1-628A26625CE0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alpha val="8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8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63F5690D-5149-4A8F-9C8B-21315548F3E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35248" y="6301602"/>
            <a:ext cx="1114926" cy="24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354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24">
            <a:extLst>
              <a:ext uri="{FF2B5EF4-FFF2-40B4-BE49-F238E27FC236}">
                <a16:creationId xmlns="" xmlns:a16="http://schemas.microsoft.com/office/drawing/2014/main" id="{56C20283-73E0-40EC-8AD8-057F581F64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28">
            <a:extLst>
              <a:ext uri="{FF2B5EF4-FFF2-40B4-BE49-F238E27FC236}">
                <a16:creationId xmlns="" xmlns:a16="http://schemas.microsoft.com/office/drawing/2014/main" id="{3FCC729B-E528-40C3-82D3-BA4375575E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720090" y="0"/>
            <a:ext cx="8413995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 26">
            <a:extLst>
              <a:ext uri="{FF2B5EF4-FFF2-40B4-BE49-F238E27FC236}">
                <a16:creationId xmlns="" xmlns:a16="http://schemas.microsoft.com/office/drawing/2014/main" id="{58F1FB8D-1842-4A04-998D-6CF047AB27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1065186" y="0"/>
            <a:ext cx="8078814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8029" y="365125"/>
            <a:ext cx="537337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dirty="0" smtClean="0">
                <a:solidFill>
                  <a:schemeClr val="accent5"/>
                </a:solidFill>
              </a:rPr>
              <a:t>Resources</a:t>
            </a:r>
            <a:endParaRPr lang="en-US" sz="3100" dirty="0">
              <a:solidFill>
                <a:schemeClr val="accent5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228EF67-95A1-4886-AC8D-7BD2858C19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25" y="5538941"/>
            <a:ext cx="2569467" cy="56528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ellipse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6D69D26-1485-7C4C-85B1-628A26625CE0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="" xmlns:a16="http://schemas.microsoft.com/office/drawing/2014/main" id="{3EBE0589-3CFC-4843-A0E4-BB9D56D557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851948"/>
              </p:ext>
            </p:extLst>
          </p:nvPr>
        </p:nvGraphicFramePr>
        <p:xfrm>
          <a:off x="3290636" y="2022601"/>
          <a:ext cx="5370763" cy="4154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792696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24">
            <a:extLst>
              <a:ext uri="{FF2B5EF4-FFF2-40B4-BE49-F238E27FC236}">
                <a16:creationId xmlns="" xmlns:a16="http://schemas.microsoft.com/office/drawing/2014/main" id="{56C20283-73E0-40EC-8AD8-057F581F64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28">
            <a:extLst>
              <a:ext uri="{FF2B5EF4-FFF2-40B4-BE49-F238E27FC236}">
                <a16:creationId xmlns="" xmlns:a16="http://schemas.microsoft.com/office/drawing/2014/main" id="{3FCC729B-E528-40C3-82D3-BA4375575E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720090" y="0"/>
            <a:ext cx="8413995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 26">
            <a:extLst>
              <a:ext uri="{FF2B5EF4-FFF2-40B4-BE49-F238E27FC236}">
                <a16:creationId xmlns="" xmlns:a16="http://schemas.microsoft.com/office/drawing/2014/main" id="{58F1FB8D-1842-4A04-998D-6CF047AB27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1065186" y="0"/>
            <a:ext cx="8078814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8029" y="365125"/>
            <a:ext cx="537337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dirty="0" smtClean="0">
                <a:solidFill>
                  <a:schemeClr val="accent5"/>
                </a:solidFill>
              </a:rPr>
              <a:t>At TC request</a:t>
            </a:r>
            <a:endParaRPr lang="en-US" sz="3100" dirty="0">
              <a:solidFill>
                <a:schemeClr val="accent5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228EF67-95A1-4886-AC8D-7BD2858C19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25" y="5538941"/>
            <a:ext cx="2569467" cy="56528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ellipse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6D69D26-1485-7C4C-85B1-628A26625CE0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8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="" xmlns:a16="http://schemas.microsoft.com/office/drawing/2014/main" id="{3EBE0589-3CFC-4843-A0E4-BB9D56D557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036357"/>
              </p:ext>
            </p:extLst>
          </p:nvPr>
        </p:nvGraphicFramePr>
        <p:xfrm>
          <a:off x="3290636" y="2022601"/>
          <a:ext cx="4946985" cy="4154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441213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0">
            <a:extLst>
              <a:ext uri="{FF2B5EF4-FFF2-40B4-BE49-F238E27FC236}">
                <a16:creationId xmlns="" xmlns:a16="http://schemas.microsoft.com/office/drawing/2014/main" id="{BE95D989-81FA-4BAD-9AD5-E46CEDA91B3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3490719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="" xmlns:a16="http://schemas.microsoft.com/office/drawing/2014/main" id="{156189E5-8A3E-4CFD-B71B-CCD0F8495E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90719" y="0"/>
            <a:ext cx="106556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074" y="811161"/>
            <a:ext cx="2967789" cy="5403370"/>
          </a:xfrm>
        </p:spPr>
        <p:txBody>
          <a:bodyPr>
            <a:normAutofit/>
          </a:bodyPr>
          <a:lstStyle/>
          <a:p>
            <a:r>
              <a:rPr lang="en-US" sz="3100" dirty="0" smtClean="0">
                <a:solidFill>
                  <a:srgbClr val="FFFFFF"/>
                </a:solidFill>
              </a:rPr>
              <a:t>A word about contributions</a:t>
            </a:r>
            <a:endParaRPr lang="en-US" sz="3100" dirty="0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="" xmlns:a16="http://schemas.microsoft.com/office/drawing/2014/main" id="{3EBE0589-3CFC-4843-A0E4-BB9D56D557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762314"/>
              </p:ext>
            </p:extLst>
          </p:nvPr>
        </p:nvGraphicFramePr>
        <p:xfrm>
          <a:off x="4094559" y="642938"/>
          <a:ext cx="45672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50174" y="6108192"/>
            <a:ext cx="411480" cy="548640"/>
          </a:xfrm>
          <a:prstGeom prst="ellipse">
            <a:avLst/>
          </a:prstGeom>
          <a:solidFill>
            <a:srgbClr val="898989"/>
          </a:solidFill>
        </p:spPr>
        <p:txBody>
          <a:bodyPr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16D69D26-1485-7C4C-85B1-628A26625CE0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alpha val="8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8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63F5690D-5149-4A8F-9C8B-21315548F3E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35248" y="6301602"/>
            <a:ext cx="1114926" cy="24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379810"/>
      </p:ext>
    </p:extLst>
  </p:cSld>
  <p:clrMapOvr>
    <a:masterClrMapping/>
  </p:clrMapOvr>
</p:sld>
</file>

<file path=ppt/theme/theme1.xml><?xml version="1.0" encoding="utf-8"?>
<a:theme xmlns:a="http://schemas.openxmlformats.org/drawingml/2006/main" name="SARIF-briefing-2018-09-19-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SARIF-briefing-2018-09-19-v4.potx</Template>
  <TotalTime>267</TotalTime>
  <Words>766</Words>
  <Application>Microsoft Macintosh PowerPoint</Application>
  <PresentationFormat>On-screen Show (4:3)</PresentationFormat>
  <Paragraphs>124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SARIF-briefing-2018-09-19-v4</vt:lpstr>
      <vt:lpstr>TC Process Overview</vt:lpstr>
      <vt:lpstr>TC Process Overview </vt:lpstr>
      <vt:lpstr>Open Repository Overview </vt:lpstr>
      <vt:lpstr>Standards Lifecycle</vt:lpstr>
      <vt:lpstr>PowerPoint Presentation</vt:lpstr>
      <vt:lpstr>Other Work</vt:lpstr>
      <vt:lpstr>Resources</vt:lpstr>
      <vt:lpstr>At TC request</vt:lpstr>
      <vt:lpstr>A word about contributions</vt:lpstr>
      <vt:lpstr>A few other things to know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SARIF Interoperability standard for  static analysis tools</dc:title>
  <dc:creator>Carol Geyer</dc:creator>
  <cp:lastModifiedBy>Chet Ensign</cp:lastModifiedBy>
  <cp:revision>16</cp:revision>
  <dcterms:created xsi:type="dcterms:W3CDTF">2018-09-17T16:35:00Z</dcterms:created>
  <dcterms:modified xsi:type="dcterms:W3CDTF">2018-11-08T21:00:03Z</dcterms:modified>
</cp:coreProperties>
</file>