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media/image1.jpeg" ContentType="image/jpeg"/>
  <Override PartName="/ppt/media/image2.jpeg" ContentType="image/jpeg"/>
  <Override PartName="/ppt/theme/theme2.xml" ContentType="application/vnd.openxmlformats-officedocument.theme+xml"/>
  <Override PartName="/ppt/media/image3.jpeg" ContentType="image/jpeg"/>
  <Override PartName="/ppt/notesSlides/notesSlide1.xml" ContentType="application/vnd.openxmlformats-officedocument.presentationml.notesSlide+xml"/>
  <Override PartName="/ppt/media/image4.jpe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notesSlides/notesSlide4.xml" ContentType="application/vnd.openxmlformats-officedocument.presentationml.notesSlide+xml"/>
  <Override PartName="/ppt/media/image11.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x="13004800" cy="9753600"/>
  <p:notesSz cx="6858000" cy="9144000"/>
  <p:defaultTextStyle>
    <a:lvl1pPr algn="ctr" defTabSz="584200">
      <a:defRPr sz="3600">
        <a:latin typeface="+mn-lt"/>
        <a:ea typeface="+mn-ea"/>
        <a:cs typeface="+mn-cs"/>
        <a:sym typeface="Helvetica"/>
      </a:defRPr>
    </a:lvl1pPr>
    <a:lvl2pPr algn="ctr" defTabSz="584200">
      <a:defRPr sz="3600">
        <a:latin typeface="+mn-lt"/>
        <a:ea typeface="+mn-ea"/>
        <a:cs typeface="+mn-cs"/>
        <a:sym typeface="Helvetica"/>
      </a:defRPr>
    </a:lvl2pPr>
    <a:lvl3pPr algn="ctr" defTabSz="584200">
      <a:defRPr sz="3600">
        <a:latin typeface="+mn-lt"/>
        <a:ea typeface="+mn-ea"/>
        <a:cs typeface="+mn-cs"/>
        <a:sym typeface="Helvetica"/>
      </a:defRPr>
    </a:lvl3pPr>
    <a:lvl4pPr algn="ctr" defTabSz="584200">
      <a:defRPr sz="3600">
        <a:latin typeface="+mn-lt"/>
        <a:ea typeface="+mn-ea"/>
        <a:cs typeface="+mn-cs"/>
        <a:sym typeface="Helvetica"/>
      </a:defRPr>
    </a:lvl4pPr>
    <a:lvl5pPr algn="ctr" defTabSz="584200">
      <a:defRPr sz="3600">
        <a:latin typeface="+mn-lt"/>
        <a:ea typeface="+mn-ea"/>
        <a:cs typeface="+mn-cs"/>
        <a:sym typeface="Helvetica"/>
      </a:defRPr>
    </a:lvl5pPr>
    <a:lvl6pPr algn="ctr" defTabSz="584200">
      <a:defRPr sz="3600">
        <a:latin typeface="+mn-lt"/>
        <a:ea typeface="+mn-ea"/>
        <a:cs typeface="+mn-cs"/>
        <a:sym typeface="Helvetica"/>
      </a:defRPr>
    </a:lvl6pPr>
    <a:lvl7pPr algn="ctr" defTabSz="584200">
      <a:defRPr sz="3600">
        <a:latin typeface="+mn-lt"/>
        <a:ea typeface="+mn-ea"/>
        <a:cs typeface="+mn-cs"/>
        <a:sym typeface="Helvetica"/>
      </a:defRPr>
    </a:lvl7pPr>
    <a:lvl8pPr algn="ctr" defTabSz="584200">
      <a:defRPr sz="3600">
        <a:latin typeface="+mn-lt"/>
        <a:ea typeface="+mn-ea"/>
        <a:cs typeface="+mn-cs"/>
        <a:sym typeface="Helvetica"/>
      </a:defRPr>
    </a:lvl8pPr>
    <a:lvl9pPr algn="ctr" defTabSz="584200">
      <a:defRPr sz="3600">
        <a:latin typeface="+mn-lt"/>
        <a:ea typeface="+mn-ea"/>
        <a:cs typeface="+mn-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D2E8"/>
          </a:solidFill>
        </a:fill>
      </a:tcStyle>
    </a:wholeTbl>
    <a:band2H>
      <a:tcTxStyle b="def" i="def"/>
      <a:tcStyle>
        <a:tcBdr/>
        <a:fill>
          <a:solidFill>
            <a:srgbClr val="E6EAF4"/>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365C0"/>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365C0"/>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365C0"/>
          </a:solidFill>
        </a:fill>
      </a:tcStyle>
    </a:firstRow>
  </a:tblStyle>
  <a:tblStyle styleId="{C7B018BB-80A7-4F77-B60F-C8B233D01FF8}"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2E7CB"/>
          </a:solidFill>
        </a:fill>
      </a:tcStyle>
    </a:wholeTbl>
    <a:band2H>
      <a:tcTxStyle b="def" i="def"/>
      <a:tcStyle>
        <a:tcBdr/>
        <a:fill>
          <a:solidFill>
            <a:srgbClr val="F8F4E7"/>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CBD23"/>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CBD23"/>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CBD23"/>
          </a:solidFill>
        </a:fill>
      </a:tcStyle>
    </a:firstRow>
  </a:tblStyle>
  <a:tblStyle styleId="{EEE7283C-3CF3-47DC-8721-378D4A62B228}"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5CDDE"/>
          </a:solidFill>
        </a:fill>
      </a:tcStyle>
    </a:wholeTbl>
    <a:band2H>
      <a:tcTxStyle b="def" i="def"/>
      <a:tcStyle>
        <a:tcBdr/>
        <a:fill>
          <a:solidFill>
            <a:srgbClr val="EBE8EF"/>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73F9B"/>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73F9B"/>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73F9B"/>
          </a:solidFill>
        </a:fill>
      </a:tcStyle>
    </a:firstRow>
  </a:tblStyle>
  <a:tblStyle styleId="{CF821DB8-F4EB-4A41-A1BA-3FCAFE7338EE}" styleName="">
    <a:tblBg/>
    <a:wholeTbl>
      <a:tcTxStyle b="on" i="on">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Col>
    <a:lastRow>
      <a:tcTxStyle b="on" i="on">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0365C0"/>
          </a:solidFill>
        </a:fill>
      </a:tcStyle>
    </a:firstRow>
  </a:tblStyle>
  <a:tblStyle styleId="{33BA23B1-9221-436E-865A-0063620EA4FD}"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rgbClr val="FFFFFF"/>
          </a:solidFill>
        </a:fill>
      </a:tcStyle>
    </a:band2H>
    <a:firstCol>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lvl="0"/>
          </a:p>
        </p:txBody>
      </p:sp>
      <p:sp>
        <p:nvSpPr>
          <p:cNvPr id="117" name="Shape 117"/>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8" name="Shape 238"/>
          <p:cNvSpPr/>
          <p:nvPr>
            <p:ph type="sldImg"/>
          </p:nvPr>
        </p:nvSpPr>
        <p:spPr>
          <a:prstGeom prst="rect">
            <a:avLst/>
          </a:prstGeom>
        </p:spPr>
        <p:txBody>
          <a:bodyPr/>
          <a:lstStyle/>
          <a:p>
            <a:pPr lvl="0"/>
          </a:p>
        </p:txBody>
      </p:sp>
      <p:sp>
        <p:nvSpPr>
          <p:cNvPr id="239" name="Shape 239"/>
          <p:cNvSpPr/>
          <p:nvPr>
            <p:ph type="body" sz="quarter" idx="1"/>
          </p:nvPr>
        </p:nvSpPr>
        <p:spPr>
          <a:prstGeom prst="rect">
            <a:avLst/>
          </a:prstGeom>
        </p:spPr>
        <p:txBody>
          <a:bodyPr/>
          <a:lstStyle/>
          <a:p>
            <a:pPr lvl="0" defTabSz="914400">
              <a:lnSpc>
                <a:spcPct val="100000"/>
              </a:lnSpc>
              <a:spcBef>
                <a:spcPts val="400"/>
              </a:spcBef>
              <a:defRPr sz="1800"/>
            </a:pPr>
            <a:r>
              <a:rPr sz="1200">
                <a:solidFill>
                  <a:srgbClr val="333333"/>
                </a:solidFill>
                <a:latin typeface="Times"/>
                <a:ea typeface="Times"/>
                <a:cs typeface="Times"/>
                <a:sym typeface="Times"/>
              </a:rPr>
              <a:t>I am a Program Manager at S&amp;T under the Homeland Security Advance Research Projects Agency, Cyber Security Division, leading research in Identity and Access Management, and development of Data Privacy Technologies</a:t>
            </a:r>
            <a:endParaRPr sz="1200">
              <a:solidFill>
                <a:srgbClr val="333333"/>
              </a:solidFill>
              <a:latin typeface="Times"/>
              <a:ea typeface="Times"/>
              <a:cs typeface="Times"/>
              <a:sym typeface="Times"/>
            </a:endParaRPr>
          </a:p>
          <a:p>
            <a:pPr lvl="0" defTabSz="914400">
              <a:lnSpc>
                <a:spcPct val="100000"/>
              </a:lnSpc>
              <a:spcBef>
                <a:spcPts val="400"/>
              </a:spcBef>
              <a:defRPr sz="1800"/>
            </a:pPr>
            <a:endParaRPr sz="1200">
              <a:solidFill>
                <a:srgbClr val="333333"/>
              </a:solidFill>
              <a:latin typeface="Times"/>
              <a:ea typeface="Times"/>
              <a:cs typeface="Times"/>
              <a:sym typeface="Times"/>
            </a:endParaRPr>
          </a:p>
          <a:p>
            <a:pPr lvl="0" defTabSz="914400">
              <a:lnSpc>
                <a:spcPct val="100000"/>
              </a:lnSpc>
              <a:spcBef>
                <a:spcPts val="400"/>
              </a:spcBef>
              <a:defRPr sz="1800"/>
            </a:pPr>
            <a:r>
              <a:rPr sz="1200">
                <a:solidFill>
                  <a:srgbClr val="333333"/>
                </a:solidFill>
                <a:latin typeface="Times"/>
                <a:ea typeface="Times"/>
                <a:cs typeface="Times"/>
                <a:sym typeface="Times"/>
              </a:rPr>
              <a:t>http://www.dhs.gov/science-technology-directorate-mission-goals-and-objectives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4" name="Shape 284"/>
          <p:cNvSpPr/>
          <p:nvPr>
            <p:ph type="sldImg"/>
          </p:nvPr>
        </p:nvSpPr>
        <p:spPr>
          <a:prstGeom prst="rect">
            <a:avLst/>
          </a:prstGeom>
        </p:spPr>
        <p:txBody>
          <a:bodyPr/>
          <a:lstStyle/>
          <a:p>
            <a:pPr lvl="0"/>
          </a:p>
        </p:txBody>
      </p:sp>
      <p:sp>
        <p:nvSpPr>
          <p:cNvPr id="285" name="Shape 285"/>
          <p:cNvSpPr/>
          <p:nvPr>
            <p:ph type="body" sz="quarter" idx="1"/>
          </p:nvPr>
        </p:nvSpPr>
        <p:spPr>
          <a:prstGeom prst="rect">
            <a:avLst/>
          </a:prstGeom>
        </p:spPr>
        <p:txBody>
          <a:bodyPr/>
          <a:lstStyle/>
          <a:p>
            <a:pPr lvl="0" defTabSz="914400">
              <a:lnSpc>
                <a:spcPct val="100000"/>
              </a:lnSpc>
              <a:spcBef>
                <a:spcPts val="400"/>
              </a:spcBef>
              <a:defRPr sz="1800"/>
            </a:pPr>
            <a:r>
              <a:rPr sz="1200">
                <a:solidFill>
                  <a:srgbClr val="333333"/>
                </a:solidFill>
                <a:latin typeface="Times"/>
                <a:ea typeface="Times"/>
                <a:cs typeface="Times"/>
                <a:sym typeface="Times"/>
              </a:rPr>
              <a:t>Historically, PACS are not considered IT systems.</a:t>
            </a:r>
            <a:endParaRPr sz="1200">
              <a:solidFill>
                <a:srgbClr val="333333"/>
              </a:solidFill>
              <a:latin typeface="Times"/>
              <a:ea typeface="Times"/>
              <a:cs typeface="Times"/>
              <a:sym typeface="Times"/>
            </a:endParaRPr>
          </a:p>
          <a:p>
            <a:pPr lvl="0" defTabSz="914400">
              <a:lnSpc>
                <a:spcPct val="100000"/>
              </a:lnSpc>
              <a:spcBef>
                <a:spcPts val="400"/>
              </a:spcBef>
              <a:defRPr sz="1800"/>
            </a:pPr>
            <a:endParaRPr sz="1200">
              <a:solidFill>
                <a:srgbClr val="333333"/>
              </a:solidFill>
              <a:latin typeface="Times"/>
              <a:ea typeface="Times"/>
              <a:cs typeface="Times"/>
              <a:sym typeface="Times"/>
            </a:endParaRPr>
          </a:p>
          <a:p>
            <a:pPr lvl="0" defTabSz="914400">
              <a:lnSpc>
                <a:spcPct val="100000"/>
              </a:lnSpc>
              <a:spcBef>
                <a:spcPts val="400"/>
              </a:spcBef>
              <a:defRPr sz="1800"/>
            </a:pPr>
            <a:r>
              <a:rPr sz="1200">
                <a:solidFill>
                  <a:srgbClr val="333333"/>
                </a:solidFill>
                <a:latin typeface="Times"/>
                <a:ea typeface="Times"/>
                <a:cs typeface="Times"/>
                <a:sym typeface="Times"/>
              </a:rPr>
              <a:t>Working through the technical issues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0" name="Shape 320"/>
          <p:cNvSpPr/>
          <p:nvPr>
            <p:ph type="sldImg"/>
          </p:nvPr>
        </p:nvSpPr>
        <p:spPr>
          <a:prstGeom prst="rect">
            <a:avLst/>
          </a:prstGeom>
        </p:spPr>
        <p:txBody>
          <a:bodyPr/>
          <a:lstStyle/>
          <a:p>
            <a:pPr lvl="0"/>
          </a:p>
        </p:txBody>
      </p:sp>
      <p:sp>
        <p:nvSpPr>
          <p:cNvPr id="321" name="Shape 321"/>
          <p:cNvSpPr/>
          <p:nvPr>
            <p:ph type="body" sz="quarter" idx="1"/>
          </p:nvPr>
        </p:nvSpPr>
        <p:spPr>
          <a:prstGeom prst="rect">
            <a:avLst/>
          </a:prstGeom>
        </p:spPr>
        <p:txBody>
          <a:bodyPr/>
          <a:lstStyle/>
          <a:p>
            <a:pPr lvl="0" defTabSz="914400">
              <a:lnSpc>
                <a:spcPct val="100000"/>
              </a:lnSpc>
              <a:spcBef>
                <a:spcPts val="700"/>
              </a:spcBef>
              <a:defRPr sz="1800"/>
            </a:pPr>
            <a:r>
              <a:rPr sz="2200">
                <a:solidFill>
                  <a:srgbClr val="060000"/>
                </a:solidFill>
                <a:latin typeface="Times"/>
                <a:ea typeface="Times"/>
                <a:cs typeface="Times"/>
                <a:sym typeface="Times"/>
              </a:rPr>
              <a:t>Robotic Aircraft for Public Safety (RAPS) may require face-blurring or anonymizing features.</a:t>
            </a:r>
            <a:endParaRPr sz="1200">
              <a:solidFill>
                <a:srgbClr val="333333"/>
              </a:solidFill>
              <a:latin typeface="Times"/>
              <a:ea typeface="Times"/>
              <a:cs typeface="Times"/>
              <a:sym typeface="Times"/>
            </a:endParaRPr>
          </a:p>
          <a:p>
            <a:pPr lvl="0" marL="939094" indent="-939094" defTabSz="914400">
              <a:lnSpc>
                <a:spcPct val="100000"/>
              </a:lnSpc>
              <a:spcBef>
                <a:spcPts val="700"/>
              </a:spcBef>
              <a:buClr>
                <a:srgbClr val="060000"/>
              </a:buClr>
              <a:buSzPct val="100000"/>
              <a:buFont typeface="Wingdings"/>
              <a:buChar char="▪"/>
              <a:defRPr sz="1800"/>
            </a:pPr>
            <a:r>
              <a:rPr sz="2200">
                <a:solidFill>
                  <a:srgbClr val="060000"/>
                </a:solidFill>
                <a:latin typeface="Times"/>
                <a:ea typeface="Times"/>
                <a:cs typeface="Times"/>
                <a:sym typeface="Times"/>
              </a:rPr>
              <a:t>As the technology continues to mature and develop, the privacy risks and concerns will increase. </a:t>
            </a:r>
            <a:endParaRPr sz="1200">
              <a:solidFill>
                <a:srgbClr val="333333"/>
              </a:solidFill>
              <a:latin typeface="Times"/>
              <a:ea typeface="Times"/>
              <a:cs typeface="Times"/>
              <a:sym typeface="Times"/>
            </a:endParaRPr>
          </a:p>
          <a:p>
            <a:pPr lvl="0" marL="939094" indent="-939094" defTabSz="914400">
              <a:lnSpc>
                <a:spcPct val="100000"/>
              </a:lnSpc>
              <a:spcBef>
                <a:spcPts val="700"/>
              </a:spcBef>
              <a:buClr>
                <a:srgbClr val="060000"/>
              </a:buClr>
              <a:buSzPct val="100000"/>
              <a:buFont typeface="Wingdings"/>
              <a:buChar char="▪"/>
              <a:defRPr sz="1800"/>
            </a:pPr>
            <a:r>
              <a:rPr sz="2200">
                <a:solidFill>
                  <a:srgbClr val="060000"/>
                </a:solidFill>
                <a:latin typeface="Times"/>
                <a:ea typeface="Times"/>
                <a:cs typeface="Times"/>
                <a:sym typeface="Times"/>
              </a:rPr>
              <a:t>Public perception of privacy rights:</a:t>
            </a:r>
            <a:endParaRPr sz="1200">
              <a:solidFill>
                <a:srgbClr val="333333"/>
              </a:solidFill>
              <a:latin typeface="Times"/>
              <a:ea typeface="Times"/>
              <a:cs typeface="Times"/>
              <a:sym typeface="Times"/>
            </a:endParaRPr>
          </a:p>
          <a:p>
            <a:pPr lvl="1" marL="1396294" indent="-939094" defTabSz="914400">
              <a:lnSpc>
                <a:spcPct val="100000"/>
              </a:lnSpc>
              <a:spcBef>
                <a:spcPts val="700"/>
              </a:spcBef>
              <a:buClr>
                <a:srgbClr val="060000"/>
              </a:buClr>
              <a:buSzPct val="100000"/>
              <a:buFont typeface="Wingdings"/>
              <a:buChar char="▪"/>
              <a:defRPr sz="1800"/>
            </a:pPr>
            <a:r>
              <a:rPr sz="2200">
                <a:solidFill>
                  <a:srgbClr val="060000"/>
                </a:solidFill>
                <a:latin typeface="Times"/>
                <a:ea typeface="Times"/>
                <a:cs typeface="Times"/>
                <a:sym typeface="Times"/>
              </a:rPr>
              <a:t>Fourth Amendment</a:t>
            </a:r>
            <a:endParaRPr sz="1200">
              <a:solidFill>
                <a:srgbClr val="333333"/>
              </a:solidFill>
              <a:latin typeface="Times"/>
              <a:ea typeface="Times"/>
              <a:cs typeface="Times"/>
              <a:sym typeface="Times"/>
            </a:endParaRPr>
          </a:p>
          <a:p>
            <a:pPr lvl="1" marL="1396294" indent="-939094" defTabSz="914400">
              <a:lnSpc>
                <a:spcPct val="100000"/>
              </a:lnSpc>
              <a:spcBef>
                <a:spcPts val="700"/>
              </a:spcBef>
              <a:buClr>
                <a:srgbClr val="060000"/>
              </a:buClr>
              <a:buSzPct val="100000"/>
              <a:buFont typeface="Wingdings"/>
              <a:buChar char="▪"/>
              <a:defRPr sz="1800"/>
            </a:pPr>
            <a:r>
              <a:rPr sz="2200">
                <a:solidFill>
                  <a:srgbClr val="060000"/>
                </a:solidFill>
                <a:latin typeface="Times"/>
                <a:ea typeface="Times"/>
                <a:cs typeface="Times"/>
                <a:sym typeface="Times"/>
              </a:rPr>
              <a:t>Warrant Requirement</a:t>
            </a:r>
            <a:endParaRPr sz="1200">
              <a:solidFill>
                <a:srgbClr val="333333"/>
              </a:solidFill>
              <a:latin typeface="Times"/>
              <a:ea typeface="Times"/>
              <a:cs typeface="Times"/>
              <a:sym typeface="Times"/>
            </a:endParaRPr>
          </a:p>
          <a:p>
            <a:pPr lvl="1" marL="1396294" indent="-939094" defTabSz="914400">
              <a:lnSpc>
                <a:spcPct val="100000"/>
              </a:lnSpc>
              <a:spcBef>
                <a:spcPts val="700"/>
              </a:spcBef>
              <a:buClr>
                <a:srgbClr val="060000"/>
              </a:buClr>
              <a:buSzPct val="100000"/>
              <a:buFont typeface="Wingdings"/>
              <a:buChar char="▪"/>
              <a:defRPr sz="1800"/>
            </a:pPr>
            <a:r>
              <a:rPr sz="2200">
                <a:solidFill>
                  <a:srgbClr val="060000"/>
                </a:solidFill>
                <a:latin typeface="Times"/>
                <a:ea typeface="Times"/>
                <a:cs typeface="Times"/>
                <a:sym typeface="Times"/>
              </a:rPr>
              <a:t>Unreasonable Search &amp; Seizure</a:t>
            </a:r>
            <a:endParaRPr sz="1200">
              <a:solidFill>
                <a:srgbClr val="333333"/>
              </a:solidFill>
              <a:latin typeface="Times"/>
              <a:ea typeface="Times"/>
              <a:cs typeface="Times"/>
              <a:sym typeface="Times"/>
            </a:endParaRPr>
          </a:p>
          <a:p>
            <a:pPr lvl="0" marL="939094" indent="-939094" defTabSz="914400">
              <a:lnSpc>
                <a:spcPct val="100000"/>
              </a:lnSpc>
              <a:spcBef>
                <a:spcPts val="700"/>
              </a:spcBef>
              <a:buClr>
                <a:srgbClr val="060000"/>
              </a:buClr>
              <a:buSzPct val="100000"/>
              <a:buFont typeface="Wingdings"/>
              <a:buChar char="▪"/>
              <a:defRPr sz="1800"/>
            </a:pPr>
            <a:r>
              <a:rPr sz="2200">
                <a:solidFill>
                  <a:srgbClr val="060000"/>
                </a:solidFill>
                <a:latin typeface="Times"/>
                <a:ea typeface="Times"/>
                <a:cs typeface="Times"/>
                <a:sym typeface="Times"/>
              </a:rPr>
              <a:t>The need to Identify and address privacy and civil liberties issues related to DHS uses of UAS by providing policies, procedures, and best practices. </a:t>
            </a:r>
            <a:endParaRPr sz="1200">
              <a:solidFill>
                <a:srgbClr val="333333"/>
              </a:solidFill>
              <a:latin typeface="Times"/>
              <a:ea typeface="Times"/>
              <a:cs typeface="Times"/>
              <a:sym typeface="Times"/>
            </a:endParaRPr>
          </a:p>
          <a:p>
            <a:pPr lvl="0" marL="342900" indent="-342900" defTabSz="914400">
              <a:lnSpc>
                <a:spcPct val="100000"/>
              </a:lnSpc>
              <a:spcBef>
                <a:spcPts val="400"/>
              </a:spcBef>
              <a:buClr>
                <a:srgbClr val="060000"/>
              </a:buClr>
              <a:buSzPct val="100000"/>
              <a:buFont typeface="Wingdings"/>
              <a:buChar char="▪"/>
              <a:defRPr sz="1800"/>
            </a:pPr>
            <a:endParaRPr sz="1200">
              <a:solidFill>
                <a:srgbClr val="060000"/>
              </a:solidFill>
              <a:latin typeface="Times"/>
              <a:ea typeface="Times"/>
              <a:cs typeface="Times"/>
              <a:sym typeface="Times"/>
            </a:endParaRPr>
          </a:p>
          <a:p>
            <a:pPr lvl="0" marL="705555" indent="-705555" defTabSz="914400">
              <a:lnSpc>
                <a:spcPct val="100000"/>
              </a:lnSpc>
              <a:spcBef>
                <a:spcPts val="700"/>
              </a:spcBef>
              <a:buClr>
                <a:srgbClr val="060000"/>
              </a:buClr>
              <a:buSzPct val="100000"/>
              <a:buFont typeface="Wingdings"/>
              <a:buChar char="▪"/>
              <a:defRPr sz="1800"/>
            </a:pPr>
            <a:r>
              <a:rPr sz="2000">
                <a:solidFill>
                  <a:srgbClr val="060000"/>
                </a:solidFill>
                <a:latin typeface="Times"/>
                <a:ea typeface="Times"/>
                <a:cs typeface="Times"/>
                <a:sym typeface="Times"/>
              </a:rPr>
              <a:t>Exchanging Protected Health Information (PHI)</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9" name="Shape 329"/>
          <p:cNvSpPr/>
          <p:nvPr>
            <p:ph type="sldImg"/>
          </p:nvPr>
        </p:nvSpPr>
        <p:spPr>
          <a:prstGeom prst="rect">
            <a:avLst/>
          </a:prstGeom>
        </p:spPr>
        <p:txBody>
          <a:bodyPr/>
          <a:lstStyle/>
          <a:p>
            <a:pPr lvl="0"/>
          </a:p>
        </p:txBody>
      </p:sp>
      <p:sp>
        <p:nvSpPr>
          <p:cNvPr id="330" name="Shape 330"/>
          <p:cNvSpPr/>
          <p:nvPr>
            <p:ph type="body" sz="quarter" idx="1"/>
          </p:nvPr>
        </p:nvSpPr>
        <p:spPr>
          <a:prstGeom prst="rect">
            <a:avLst/>
          </a:prstGeom>
        </p:spPr>
        <p:txBody>
          <a:bodyPr/>
          <a:lstStyle/>
          <a:p>
            <a:pPr lvl="0" defTabSz="914400">
              <a:lnSpc>
                <a:spcPct val="80000"/>
              </a:lnSpc>
              <a:spcBef>
                <a:spcPts val="200"/>
              </a:spcBef>
              <a:defRPr sz="1800"/>
            </a:pPr>
            <a:r>
              <a:rPr sz="800">
                <a:solidFill>
                  <a:srgbClr val="333333"/>
                </a:solidFill>
                <a:latin typeface="Times"/>
                <a:ea typeface="Times"/>
                <a:cs typeface="Times"/>
                <a:sym typeface="Times"/>
              </a:rPr>
              <a:t>The topic areas with associated NIST 800-53 privacy controls</a:t>
            </a:r>
            <a:endParaRPr sz="800">
              <a:solidFill>
                <a:srgbClr val="333333"/>
              </a:solidFill>
              <a:latin typeface="Times"/>
              <a:ea typeface="Times"/>
              <a:cs typeface="Times"/>
              <a:sym typeface="Times"/>
            </a:endParaRPr>
          </a:p>
          <a:p>
            <a:pPr lvl="0" defTabSz="914400">
              <a:lnSpc>
                <a:spcPct val="80000"/>
              </a:lnSpc>
              <a:spcBef>
                <a:spcPts val="200"/>
              </a:spcBef>
              <a:defRPr sz="1800"/>
            </a:pPr>
            <a:r>
              <a:rPr sz="800">
                <a:solidFill>
                  <a:srgbClr val="333333"/>
                </a:solidFill>
                <a:latin typeface="Times"/>
                <a:ea typeface="Times"/>
                <a:cs typeface="Times"/>
                <a:sym typeface="Times"/>
              </a:rPr>
              <a:t>1. Technology examples: encryption, data tagging, tracking, and "mission impossible" data destruction</a:t>
            </a:r>
            <a:endParaRPr sz="800">
              <a:solidFill>
                <a:srgbClr val="333333"/>
              </a:solidFill>
              <a:latin typeface="Times"/>
              <a:ea typeface="Times"/>
              <a:cs typeface="Times"/>
              <a:sym typeface="Times"/>
            </a:endParaRPr>
          </a:p>
          <a:p>
            <a:pPr lvl="0" defTabSz="914400">
              <a:lnSpc>
                <a:spcPct val="80000"/>
              </a:lnSpc>
              <a:spcBef>
                <a:spcPts val="200"/>
              </a:spcBef>
              <a:defRPr sz="1800"/>
            </a:pPr>
            <a:endParaRPr sz="1200">
              <a:solidFill>
                <a:srgbClr val="333333"/>
              </a:solidFill>
              <a:latin typeface="Times"/>
              <a:ea typeface="Times"/>
              <a:cs typeface="Times"/>
              <a:sym typeface="Times"/>
            </a:endParaRPr>
          </a:p>
          <a:p>
            <a:pPr lvl="0" defTabSz="914400">
              <a:lnSpc>
                <a:spcPct val="80000"/>
              </a:lnSpc>
              <a:spcBef>
                <a:spcPts val="200"/>
              </a:spcBef>
              <a:defRPr sz="1800"/>
            </a:pPr>
            <a:r>
              <a:rPr sz="800">
                <a:solidFill>
                  <a:srgbClr val="333333"/>
                </a:solidFill>
                <a:latin typeface="Times"/>
                <a:ea typeface="Times"/>
                <a:cs typeface="Times"/>
                <a:sym typeface="Times"/>
              </a:rPr>
              <a:t>2. data tagging on pertinent information for a specific need and refrain from sharing unneeded data; tools may include access control, and policy administration tools</a:t>
            </a:r>
            <a:endParaRPr sz="800">
              <a:solidFill>
                <a:srgbClr val="333333"/>
              </a:solidFill>
              <a:latin typeface="Times"/>
              <a:ea typeface="Times"/>
              <a:cs typeface="Times"/>
              <a:sym typeface="Times"/>
            </a:endParaRPr>
          </a:p>
          <a:p>
            <a:pPr lvl="0" defTabSz="914400">
              <a:lnSpc>
                <a:spcPct val="80000"/>
              </a:lnSpc>
              <a:spcBef>
                <a:spcPts val="200"/>
              </a:spcBef>
              <a:defRPr sz="1800"/>
            </a:pPr>
            <a:endParaRPr sz="1200">
              <a:solidFill>
                <a:srgbClr val="333333"/>
              </a:solidFill>
              <a:latin typeface="Times"/>
              <a:ea typeface="Times"/>
              <a:cs typeface="Times"/>
              <a:sym typeface="Times"/>
            </a:endParaRPr>
          </a:p>
          <a:p>
            <a:pPr lvl="0" defTabSz="914400">
              <a:lnSpc>
                <a:spcPct val="80000"/>
              </a:lnSpc>
              <a:spcBef>
                <a:spcPts val="200"/>
              </a:spcBef>
              <a:defRPr sz="1800"/>
            </a:pPr>
            <a:r>
              <a:rPr sz="800">
                <a:solidFill>
                  <a:srgbClr val="333333"/>
                </a:solidFill>
                <a:latin typeface="Times"/>
                <a:ea typeface="Times"/>
                <a:cs typeface="Times"/>
                <a:sym typeface="Times"/>
              </a:rPr>
              <a:t>3. Seeking tools that assist organizations to do business with international partners and comply with the varying privacy policies.  What are the privacy policies we can mutually agree on?  An analogy of </a:t>
            </a:r>
            <a:r>
              <a:rPr b="1" sz="800">
                <a:solidFill>
                  <a:srgbClr val="333333"/>
                </a:solidFill>
                <a:latin typeface="Times"/>
                <a:ea typeface="Times"/>
                <a:cs typeface="Times"/>
                <a:sym typeface="Times"/>
              </a:rPr>
              <a:t>FAA/International Civil Aviation Org (ICAO) </a:t>
            </a:r>
            <a:r>
              <a:rPr sz="800">
                <a:solidFill>
                  <a:srgbClr val="333333"/>
                </a:solidFill>
                <a:latin typeface="Times"/>
                <a:ea typeface="Times"/>
                <a:cs typeface="Times"/>
                <a:sym typeface="Times"/>
              </a:rPr>
              <a:t>for air travel and having something similar for digital information moving across boarders.</a:t>
            </a:r>
            <a:endParaRPr sz="800">
              <a:solidFill>
                <a:srgbClr val="333333"/>
              </a:solidFill>
              <a:latin typeface="Times"/>
              <a:ea typeface="Times"/>
              <a:cs typeface="Times"/>
              <a:sym typeface="Times"/>
            </a:endParaRPr>
          </a:p>
          <a:p>
            <a:pPr lvl="0" defTabSz="914400">
              <a:lnSpc>
                <a:spcPct val="80000"/>
              </a:lnSpc>
              <a:spcBef>
                <a:spcPts val="200"/>
              </a:spcBef>
              <a:defRPr sz="1800"/>
            </a:pPr>
            <a:endParaRPr sz="1200">
              <a:solidFill>
                <a:srgbClr val="333333"/>
              </a:solidFill>
              <a:latin typeface="Times"/>
              <a:ea typeface="Times"/>
              <a:cs typeface="Times"/>
              <a:sym typeface="Times"/>
            </a:endParaRPr>
          </a:p>
          <a:p>
            <a:pPr lvl="0" defTabSz="914400">
              <a:lnSpc>
                <a:spcPct val="80000"/>
              </a:lnSpc>
              <a:spcBef>
                <a:spcPts val="200"/>
              </a:spcBef>
              <a:defRPr sz="1800"/>
            </a:pPr>
            <a:r>
              <a:rPr sz="800">
                <a:solidFill>
                  <a:srgbClr val="333333"/>
                </a:solidFill>
                <a:latin typeface="Times"/>
                <a:ea typeface="Times"/>
                <a:cs typeface="Times"/>
                <a:sym typeface="Times"/>
              </a:rPr>
              <a:t>3c. for purposes of identitifying individuals for entry/exit use-cases, matching while preserving identities.  Seeking such tools that may also reduce identity theft and fraud</a:t>
            </a:r>
            <a:endParaRPr sz="800">
              <a:solidFill>
                <a:srgbClr val="333333"/>
              </a:solidFill>
              <a:latin typeface="Times"/>
              <a:ea typeface="Times"/>
              <a:cs typeface="Times"/>
              <a:sym typeface="Times"/>
            </a:endParaRPr>
          </a:p>
          <a:p>
            <a:pPr lvl="0" defTabSz="914400">
              <a:lnSpc>
                <a:spcPct val="80000"/>
              </a:lnSpc>
              <a:spcBef>
                <a:spcPts val="200"/>
              </a:spcBef>
              <a:defRPr sz="1800"/>
            </a:pPr>
            <a:endParaRPr sz="1200">
              <a:solidFill>
                <a:srgbClr val="333333"/>
              </a:solidFill>
              <a:latin typeface="Times"/>
              <a:ea typeface="Times"/>
              <a:cs typeface="Times"/>
              <a:sym typeface="Times"/>
            </a:endParaRPr>
          </a:p>
          <a:p>
            <a:pPr lvl="0" defTabSz="914400">
              <a:lnSpc>
                <a:spcPct val="80000"/>
              </a:lnSpc>
              <a:spcBef>
                <a:spcPts val="200"/>
              </a:spcBef>
              <a:defRPr sz="1800"/>
            </a:pPr>
            <a:r>
              <a:rPr sz="800">
                <a:solidFill>
                  <a:srgbClr val="333333"/>
                </a:solidFill>
                <a:latin typeface="Times"/>
                <a:ea typeface="Times"/>
                <a:cs typeface="Times"/>
                <a:sym typeface="Times"/>
              </a:rPr>
              <a:t>4. Privacy by Design, development mobile applications tools with privacy in mind (and not an after thought), point to the 7 principles developed by the privacy commissioner of ontario Canada</a:t>
            </a:r>
            <a:endParaRPr sz="800">
              <a:solidFill>
                <a:srgbClr val="333333"/>
              </a:solidFill>
              <a:latin typeface="Times"/>
              <a:ea typeface="Times"/>
              <a:cs typeface="Times"/>
              <a:sym typeface="Times"/>
            </a:endParaRPr>
          </a:p>
          <a:p>
            <a:pPr lvl="1" indent="0" defTabSz="914400">
              <a:lnSpc>
                <a:spcPct val="80000"/>
              </a:lnSpc>
              <a:spcBef>
                <a:spcPts val="600"/>
              </a:spcBef>
              <a:defRPr sz="1800"/>
            </a:pPr>
            <a:endParaRPr sz="2400">
              <a:solidFill>
                <a:srgbClr val="FFFFFF"/>
              </a:solidFill>
              <a:latin typeface="Times"/>
              <a:ea typeface="Times"/>
              <a:cs typeface="Times"/>
              <a:sym typeface="Times"/>
            </a:endParaRPr>
          </a:p>
          <a:p>
            <a:pPr lvl="1" indent="0" defTabSz="914400">
              <a:lnSpc>
                <a:spcPct val="80000"/>
              </a:lnSpc>
              <a:spcBef>
                <a:spcPts val="600"/>
              </a:spcBef>
              <a:defRPr sz="1800"/>
            </a:pPr>
            <a:endParaRPr sz="2400">
              <a:solidFill>
                <a:srgbClr val="FFFFFF"/>
              </a:solidFill>
              <a:latin typeface="Times"/>
              <a:ea typeface="Times"/>
              <a:cs typeface="Times"/>
              <a:sym typeface="Times"/>
            </a:endParaRPr>
          </a:p>
          <a:p>
            <a:pPr lvl="1" indent="0" defTabSz="914400">
              <a:lnSpc>
                <a:spcPct val="80000"/>
              </a:lnSpc>
              <a:spcBef>
                <a:spcPts val="600"/>
              </a:spcBef>
              <a:defRPr sz="1800"/>
            </a:pPr>
            <a:r>
              <a:rPr sz="1600">
                <a:solidFill>
                  <a:srgbClr val="FFFFFF"/>
                </a:solidFill>
                <a:latin typeface="Times"/>
                <a:ea typeface="Times"/>
                <a:cs typeface="Times"/>
                <a:sym typeface="Times"/>
              </a:rPr>
              <a:t>Workshop in February – Research Strategy</a:t>
            </a:r>
            <a:endParaRPr sz="800">
              <a:solidFill>
                <a:srgbClr val="333333"/>
              </a:solidFill>
              <a:latin typeface="Times"/>
              <a:ea typeface="Times"/>
              <a:cs typeface="Times"/>
              <a:sym typeface="Times"/>
            </a:endParaRPr>
          </a:p>
          <a:p>
            <a:pPr lvl="1" indent="0" defTabSz="914400">
              <a:lnSpc>
                <a:spcPct val="80000"/>
              </a:lnSpc>
              <a:spcBef>
                <a:spcPts val="600"/>
              </a:spcBef>
              <a:defRPr sz="1800"/>
            </a:pPr>
            <a:endParaRPr sz="2400">
              <a:solidFill>
                <a:srgbClr val="FFFFFF"/>
              </a:solidFill>
              <a:latin typeface="Times"/>
              <a:ea typeface="Times"/>
              <a:cs typeface="Times"/>
              <a:sym typeface="Times"/>
            </a:endParaRPr>
          </a:p>
          <a:p>
            <a:pPr lvl="1" indent="0" defTabSz="914400">
              <a:lnSpc>
                <a:spcPct val="80000"/>
              </a:lnSpc>
              <a:spcBef>
                <a:spcPts val="600"/>
              </a:spcBef>
              <a:defRPr sz="1800"/>
            </a:pPr>
            <a:r>
              <a:rPr sz="1600">
                <a:solidFill>
                  <a:srgbClr val="FFFFFF"/>
                </a:solidFill>
                <a:latin typeface="Times"/>
                <a:ea typeface="Times"/>
                <a:cs typeface="Times"/>
                <a:sym typeface="Times"/>
              </a:rPr>
              <a:t>Jim Adler (use of data, </a:t>
            </a:r>
            <a:endParaRPr sz="800">
              <a:solidFill>
                <a:srgbClr val="333333"/>
              </a:solidFill>
              <a:latin typeface="Times"/>
              <a:ea typeface="Times"/>
              <a:cs typeface="Times"/>
              <a:sym typeface="Times"/>
            </a:endParaRPr>
          </a:p>
          <a:p>
            <a:pPr lvl="1" indent="0" defTabSz="914400">
              <a:lnSpc>
                <a:spcPct val="80000"/>
              </a:lnSpc>
              <a:spcBef>
                <a:spcPts val="600"/>
              </a:spcBef>
              <a:defRPr sz="1800"/>
            </a:pPr>
            <a:r>
              <a:rPr sz="1600">
                <a:solidFill>
                  <a:srgbClr val="FFFFFF"/>
                </a:solidFill>
                <a:latin typeface="Times"/>
                <a:ea typeface="Times"/>
                <a:cs typeface="Times"/>
                <a:sym typeface="Times"/>
              </a:rPr>
              <a:t>MS – Carrol</a:t>
            </a:r>
            <a:endParaRPr sz="800">
              <a:solidFill>
                <a:srgbClr val="333333"/>
              </a:solidFill>
              <a:latin typeface="Times"/>
              <a:ea typeface="Times"/>
              <a:cs typeface="Times"/>
              <a:sym typeface="Times"/>
            </a:endParaRPr>
          </a:p>
          <a:p>
            <a:pPr lvl="1" indent="0" defTabSz="914400">
              <a:lnSpc>
                <a:spcPct val="80000"/>
              </a:lnSpc>
              <a:spcBef>
                <a:spcPts val="600"/>
              </a:spcBef>
              <a:defRPr sz="1800"/>
            </a:pPr>
            <a:r>
              <a:rPr sz="1600">
                <a:solidFill>
                  <a:srgbClr val="FFFFFF"/>
                </a:solidFill>
                <a:latin typeface="Times"/>
                <a:ea typeface="Times"/>
                <a:cs typeface="Times"/>
                <a:sym typeface="Times"/>
              </a:rPr>
              <a:t>Katherine Tucker – MIT</a:t>
            </a:r>
            <a:endParaRPr sz="800">
              <a:solidFill>
                <a:srgbClr val="333333"/>
              </a:solidFill>
              <a:latin typeface="Times"/>
              <a:ea typeface="Times"/>
              <a:cs typeface="Times"/>
              <a:sym typeface="Times"/>
            </a:endParaRP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5.png"/></Relationships>

</file>

<file path=ppt/slideLayouts/_rels/slideLayout2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0" showMasterPhAnim="1">
  <p:cSld name="Title &amp; Subtitle">
    <p:spTree>
      <p:nvGrpSpPr>
        <p:cNvPr id="1" name=""/>
        <p:cNvGrpSpPr/>
        <p:nvPr/>
      </p:nvGrpSpPr>
      <p:grpSpPr>
        <a:xfrm>
          <a:off x="0" y="0"/>
          <a:ext cx="0" cy="0"/>
          <a:chOff x="0" y="0"/>
          <a:chExt cx="0" cy="0"/>
        </a:xfrm>
      </p:grpSpPr>
      <p:sp>
        <p:nvSpPr>
          <p:cNvPr id="9" name="Shape 9"/>
          <p:cNvSpPr/>
          <p:nvPr>
            <p:ph type="title"/>
          </p:nvPr>
        </p:nvSpPr>
        <p:spPr>
          <a:xfrm>
            <a:off x="1270000" y="0"/>
            <a:ext cx="10464800" cy="4940300"/>
          </a:xfrm>
          <a:prstGeom prst="rect">
            <a:avLst/>
          </a:prstGeom>
        </p:spPr>
        <p:txBody>
          <a:bodyPr lIns="0" tIns="0" rIns="0" bIns="0">
            <a:normAutofit fontScale="100000" lnSpcReduction="0"/>
          </a:bodyPr>
          <a:lstStyle>
            <a:lvl1pPr algn="ctr" defTabSz="584200">
              <a:defRPr b="0" sz="8000">
                <a:solidFill>
                  <a:srgbClr val="000000"/>
                </a:solidFill>
                <a:latin typeface="Helvetica Light"/>
                <a:ea typeface="Helvetica Light"/>
                <a:cs typeface="Helvetica Light"/>
                <a:sym typeface="Helvetica Light"/>
              </a:defRPr>
            </a:lvl1pPr>
          </a:lstStyle>
          <a:p>
            <a:pPr lvl="0">
              <a:defRPr sz="1800"/>
            </a:pPr>
            <a:r>
              <a:rPr sz="8000"/>
              <a:t>Title Text</a:t>
            </a:r>
          </a:p>
        </p:txBody>
      </p:sp>
      <p:sp>
        <p:nvSpPr>
          <p:cNvPr id="10" name="Shape 10"/>
          <p:cNvSpPr/>
          <p:nvPr>
            <p:ph type="body" idx="1"/>
          </p:nvPr>
        </p:nvSpPr>
        <p:spPr>
          <a:xfrm>
            <a:off x="1270000" y="5029200"/>
            <a:ext cx="10464800" cy="4724400"/>
          </a:xfrm>
          <a:prstGeom prst="rect">
            <a:avLst/>
          </a:prstGeom>
        </p:spPr>
        <p:txBody>
          <a:bodyPr lIns="0" tIns="0" rIns="0" bIns="0">
            <a:normAutofit fontScale="100000" lnSpcReduction="0"/>
          </a:bodyPr>
          <a:lstStyle>
            <a:lvl1pPr marL="0" indent="0" algn="ctr" defTabSz="584200">
              <a:spcBef>
                <a:spcPts val="0"/>
              </a:spcBef>
              <a:buClrTx/>
              <a:buSzTx/>
              <a:buFontTx/>
              <a:buNone/>
              <a:defRPr sz="3200">
                <a:solidFill>
                  <a:srgbClr val="000000"/>
                </a:solidFill>
                <a:latin typeface="Helvetica Light"/>
                <a:ea typeface="Helvetica Light"/>
                <a:cs typeface="Helvetica Light"/>
                <a:sym typeface="Helvetica Light"/>
              </a:defRPr>
            </a:lvl1pPr>
            <a:lvl2pPr marL="0" indent="0" algn="ctr" defTabSz="584200">
              <a:spcBef>
                <a:spcPts val="0"/>
              </a:spcBef>
              <a:buClrTx/>
              <a:buSzTx/>
              <a:buFontTx/>
              <a:buNone/>
              <a:defRPr sz="3200">
                <a:solidFill>
                  <a:srgbClr val="000000"/>
                </a:solidFill>
                <a:latin typeface="Helvetica Light"/>
                <a:ea typeface="Helvetica Light"/>
                <a:cs typeface="Helvetica Light"/>
                <a:sym typeface="Helvetica Light"/>
              </a:defRPr>
            </a:lvl2pPr>
            <a:lvl3pPr marL="0" indent="0" algn="ctr" defTabSz="584200">
              <a:spcBef>
                <a:spcPts val="0"/>
              </a:spcBef>
              <a:buClrTx/>
              <a:buSzTx/>
              <a:buFontTx/>
              <a:buNone/>
              <a:defRPr sz="3200">
                <a:solidFill>
                  <a:srgbClr val="000000"/>
                </a:solidFill>
                <a:latin typeface="Helvetica Light"/>
                <a:ea typeface="Helvetica Light"/>
                <a:cs typeface="Helvetica Light"/>
                <a:sym typeface="Helvetica Light"/>
              </a:defRPr>
            </a:lvl3pPr>
            <a:lvl4pPr marL="0" indent="0" algn="ctr" defTabSz="584200">
              <a:spcBef>
                <a:spcPts val="0"/>
              </a:spcBef>
              <a:buClrTx/>
              <a:buSzTx/>
              <a:buFontTx/>
              <a:buNone/>
              <a:defRPr sz="3200">
                <a:solidFill>
                  <a:srgbClr val="000000"/>
                </a:solidFill>
                <a:latin typeface="Helvetica Light"/>
                <a:ea typeface="Helvetica Light"/>
                <a:cs typeface="Helvetica Light"/>
                <a:sym typeface="Helvetica Light"/>
              </a:defRPr>
            </a:lvl4pPr>
            <a:lvl5pPr marL="0" indent="0" algn="ctr" defTabSz="584200">
              <a:spcBef>
                <a:spcPts val="0"/>
              </a:spcBef>
              <a:buClrTx/>
              <a:buSzTx/>
              <a:buFontTx/>
              <a:buNone/>
              <a:defRPr sz="3200">
                <a:solidFill>
                  <a:srgbClr val="000000"/>
                </a:solidFill>
                <a:latin typeface="Helvetica Light"/>
                <a:ea typeface="Helvetica Light"/>
                <a:cs typeface="Helvetica Light"/>
                <a:sym typeface="Helvetica Light"/>
              </a:defRPr>
            </a:lvl5p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Quot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0"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0" showMasterPhAnim="1">
  <p:cSld name="Two Content">
    <p:spTree>
      <p:nvGrpSpPr>
        <p:cNvPr id="1" name=""/>
        <p:cNvGrpSpPr/>
        <p:nvPr/>
      </p:nvGrpSpPr>
      <p:grpSpPr>
        <a:xfrm>
          <a:off x="0" y="0"/>
          <a:ext cx="0" cy="0"/>
          <a:chOff x="0" y="0"/>
          <a:chExt cx="0" cy="0"/>
        </a:xfrm>
      </p:grpSpPr>
      <p:sp>
        <p:nvSpPr>
          <p:cNvPr id="34" name="Shape 34"/>
          <p:cNvSpPr/>
          <p:nvPr/>
        </p:nvSpPr>
        <p:spPr>
          <a:xfrm>
            <a:off x="-1" y="8729598"/>
            <a:ext cx="13004802" cy="1024001"/>
          </a:xfrm>
          <a:prstGeom prst="rect">
            <a:avLst/>
          </a:prstGeom>
          <a:solidFill>
            <a:srgbClr val="CCDAE1"/>
          </a:solidFill>
          <a:ln w="12700">
            <a:solidFill>
              <a:srgbClr val="C7D6DD"/>
            </a:solidFill>
            <a:round/>
          </a:ln>
        </p:spPr>
        <p:txBody>
          <a:bodyPr lIns="0" tIns="0" rIns="0" bIns="0" anchor="ctr"/>
          <a:lstStyle/>
          <a:p>
            <a:pPr lvl="0" defTabSz="914400">
              <a:defRPr sz="2400">
                <a:solidFill>
                  <a:srgbClr val="FFFFFF"/>
                </a:solidFill>
                <a:latin typeface="Open Sans"/>
                <a:ea typeface="Open Sans"/>
                <a:cs typeface="Open Sans"/>
                <a:sym typeface="Open Sans"/>
              </a:defRPr>
            </a:pPr>
          </a:p>
        </p:txBody>
      </p:sp>
      <p:pic>
        <p:nvPicPr>
          <p:cNvPr id="35" name="image3.png"/>
          <p:cNvPicPr/>
          <p:nvPr/>
        </p:nvPicPr>
        <p:blipFill>
          <a:blip r:embed="rId2">
            <a:extLst/>
          </a:blip>
          <a:stretch>
            <a:fillRect/>
          </a:stretch>
        </p:blipFill>
        <p:spPr>
          <a:xfrm>
            <a:off x="10161082" y="390592"/>
            <a:ext cx="2193480" cy="823640"/>
          </a:xfrm>
          <a:prstGeom prst="rect">
            <a:avLst/>
          </a:prstGeom>
          <a:ln w="12700">
            <a:miter lim="400000"/>
          </a:ln>
        </p:spPr>
      </p:pic>
      <p:sp>
        <p:nvSpPr>
          <p:cNvPr id="36" name="Shape 36"/>
          <p:cNvSpPr/>
          <p:nvPr>
            <p:ph type="title"/>
          </p:nvPr>
        </p:nvSpPr>
        <p:spPr>
          <a:xfrm>
            <a:off x="650238" y="1240127"/>
            <a:ext cx="11704325" cy="830220"/>
          </a:xfrm>
          <a:prstGeom prst="rect">
            <a:avLst/>
          </a:prstGeom>
        </p:spPr>
        <p:txBody>
          <a:bodyPr lIns="130026" tIns="130026" rIns="130026" bIns="130026" anchor="t"/>
          <a:lstStyle>
            <a:lvl1pPr>
              <a:defRPr b="0" sz="1800">
                <a:solidFill>
                  <a:srgbClr val="000000"/>
                </a:solidFill>
              </a:defRPr>
            </a:lvl1pPr>
          </a:lstStyle>
          <a:p>
            <a:pPr lvl="0"/>
            <a:r>
              <a:t>Title Text</a:t>
            </a:r>
          </a:p>
        </p:txBody>
      </p:sp>
      <p:sp>
        <p:nvSpPr>
          <p:cNvPr id="37" name="Shape 37"/>
          <p:cNvSpPr/>
          <p:nvPr>
            <p:ph type="body" idx="1"/>
          </p:nvPr>
        </p:nvSpPr>
        <p:spPr>
          <a:xfrm>
            <a:off x="650238" y="2070343"/>
            <a:ext cx="5743788" cy="7683259"/>
          </a:xfrm>
          <a:prstGeom prst="rect">
            <a:avLst/>
          </a:prstGeom>
        </p:spPr>
        <p:txBody>
          <a:bodyPr lIns="130026" tIns="130026" rIns="130026" bIns="130026"/>
          <a:lstStyle>
            <a:lvl1pPr marL="0" indent="0">
              <a:spcBef>
                <a:spcPts val="0"/>
              </a:spcBef>
              <a:buClrTx/>
              <a:buSzTx/>
              <a:buFontTx/>
              <a:buNone/>
              <a:defRPr sz="1800">
                <a:solidFill>
                  <a:srgbClr val="000000"/>
                </a:solidFill>
              </a:defRPr>
            </a:lvl1pPr>
            <a:lvl2pPr marL="0" indent="0">
              <a:spcBef>
                <a:spcPts val="0"/>
              </a:spcBef>
              <a:buClrTx/>
              <a:buSzTx/>
              <a:buFontTx/>
              <a:buNone/>
              <a:defRPr sz="1800">
                <a:solidFill>
                  <a:srgbClr val="000000"/>
                </a:solidFill>
              </a:defRPr>
            </a:lvl2pPr>
            <a:lvl3pPr marL="0" indent="0">
              <a:spcBef>
                <a:spcPts val="0"/>
              </a:spcBef>
              <a:buClrTx/>
              <a:buSzTx/>
              <a:buFontTx/>
              <a:buNone/>
              <a:defRPr sz="1800">
                <a:solidFill>
                  <a:srgbClr val="000000"/>
                </a:solidFill>
              </a:defRPr>
            </a:lvl3pPr>
            <a:lvl4pPr marL="0" indent="0">
              <a:spcBef>
                <a:spcPts val="0"/>
              </a:spcBef>
              <a:buClrTx/>
              <a:buSzTx/>
              <a:buFontTx/>
              <a:buNone/>
              <a:defRPr sz="1800">
                <a:solidFill>
                  <a:srgbClr val="000000"/>
                </a:solidFill>
              </a:defRPr>
            </a:lvl4pPr>
            <a:lvl5pPr marL="0" indent="0">
              <a:spcBef>
                <a:spcPts val="0"/>
              </a:spcBef>
              <a:buClrTx/>
              <a:buSzTx/>
              <a:buFontTx/>
              <a:buNone/>
              <a:defRPr sz="1800">
                <a:solidFill>
                  <a:srgbClr val="000000"/>
                </a:solidFill>
              </a:defRPr>
            </a:lvl5pPr>
          </a:lstStyle>
          <a:p>
            <a:pPr lvl="0"/>
            <a:r>
              <a:t>Body Level One</a:t>
            </a:r>
          </a:p>
          <a:p>
            <a:pPr lvl="1"/>
            <a:r>
              <a:t>Body Level Two</a:t>
            </a:r>
          </a:p>
          <a:p>
            <a:pPr lvl="2"/>
            <a:r>
              <a:t>Body Level Three</a:t>
            </a:r>
          </a:p>
          <a:p>
            <a:pPr lvl="3"/>
            <a:r>
              <a:t>Body Level Four</a:t>
            </a:r>
          </a:p>
          <a:p>
            <a:pPr lvl="4"/>
            <a:r>
              <a:t>Body Level Five</a:t>
            </a:r>
          </a:p>
        </p:txBody>
      </p:sp>
      <p:sp>
        <p:nvSpPr>
          <p:cNvPr id="38" name="Shape 38"/>
          <p:cNvSpPr/>
          <p:nvPr>
            <p:ph type="sldNum" sz="quarter" idx="2"/>
          </p:nvPr>
        </p:nvSpPr>
        <p:spPr>
          <a:xfrm>
            <a:off x="11766481" y="9084588"/>
            <a:ext cx="588077" cy="345889"/>
          </a:xfrm>
          <a:prstGeom prst="rect">
            <a:avLst/>
          </a:prstGeom>
        </p:spPr>
        <p:txBody>
          <a:bodyPr lIns="64993" tIns="64993" rIns="64993" bIns="64993" anchor="ctr"/>
          <a:lstStyle>
            <a:lvl1pPr algn="r">
              <a:defRPr>
                <a:solidFill>
                  <a:srgbClr val="000000"/>
                </a:solidFill>
                <a:latin typeface="Open Sans"/>
                <a:ea typeface="Open Sans"/>
                <a:cs typeface="Open Sans"/>
                <a:sym typeface="Open Sans"/>
              </a:defRPr>
            </a:lvl1pPr>
          </a:lstStyle>
          <a:p>
            <a:pPr lvl="0"/>
            <a:fld id="{86CB4B4D-7CA3-9044-876B-883B54F8677D}" type="slidenum"/>
          </a:p>
        </p:txBody>
      </p:sp>
    </p:spTree>
  </p:cSld>
  <p:clrMapOvr>
    <a:masterClrMapping/>
  </p:clrMapOvr>
  <p:transitio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0" showMasterPhAnim="1">
  <p:cSld name="Title and Content">
    <p:spTree>
      <p:nvGrpSpPr>
        <p:cNvPr id="1" name=""/>
        <p:cNvGrpSpPr/>
        <p:nvPr/>
      </p:nvGrpSpPr>
      <p:grpSpPr>
        <a:xfrm>
          <a:off x="0" y="0"/>
          <a:ext cx="0" cy="0"/>
          <a:chOff x="0" y="0"/>
          <a:chExt cx="0" cy="0"/>
        </a:xfrm>
      </p:grpSpPr>
      <p:sp>
        <p:nvSpPr>
          <p:cNvPr id="40" name="Shape 40"/>
          <p:cNvSpPr/>
          <p:nvPr/>
        </p:nvSpPr>
        <p:spPr>
          <a:xfrm>
            <a:off x="-1" y="8729598"/>
            <a:ext cx="13004802" cy="1024001"/>
          </a:xfrm>
          <a:prstGeom prst="rect">
            <a:avLst/>
          </a:prstGeom>
          <a:solidFill>
            <a:srgbClr val="CCDAE1"/>
          </a:solidFill>
          <a:ln w="12700">
            <a:solidFill>
              <a:srgbClr val="C7D6DD"/>
            </a:solidFill>
            <a:round/>
          </a:ln>
        </p:spPr>
        <p:txBody>
          <a:bodyPr lIns="0" tIns="0" rIns="0" bIns="0" anchor="ctr"/>
          <a:lstStyle/>
          <a:p>
            <a:pPr lvl="0" defTabSz="914400">
              <a:defRPr sz="2400">
                <a:solidFill>
                  <a:srgbClr val="FFFFFF"/>
                </a:solidFill>
                <a:latin typeface="Open Sans"/>
                <a:ea typeface="Open Sans"/>
                <a:cs typeface="Open Sans"/>
                <a:sym typeface="Open Sans"/>
              </a:defRPr>
            </a:pPr>
          </a:p>
        </p:txBody>
      </p:sp>
      <p:pic>
        <p:nvPicPr>
          <p:cNvPr id="41" name="image3.png"/>
          <p:cNvPicPr/>
          <p:nvPr/>
        </p:nvPicPr>
        <p:blipFill>
          <a:blip r:embed="rId2">
            <a:extLst/>
          </a:blip>
          <a:stretch>
            <a:fillRect/>
          </a:stretch>
        </p:blipFill>
        <p:spPr>
          <a:xfrm>
            <a:off x="10161082" y="390592"/>
            <a:ext cx="2193480" cy="823640"/>
          </a:xfrm>
          <a:prstGeom prst="rect">
            <a:avLst/>
          </a:prstGeom>
          <a:ln w="12700">
            <a:miter lim="400000"/>
          </a:ln>
        </p:spPr>
      </p:pic>
      <p:sp>
        <p:nvSpPr>
          <p:cNvPr id="42" name="Shape 42"/>
          <p:cNvSpPr/>
          <p:nvPr>
            <p:ph type="title"/>
          </p:nvPr>
        </p:nvSpPr>
        <p:spPr>
          <a:xfrm>
            <a:off x="650238" y="1240127"/>
            <a:ext cx="11704325" cy="925286"/>
          </a:xfrm>
          <a:prstGeom prst="rect">
            <a:avLst/>
          </a:prstGeom>
        </p:spPr>
        <p:txBody>
          <a:bodyPr lIns="130026" tIns="130026" rIns="130026" bIns="130026" anchor="t"/>
          <a:lstStyle>
            <a:lvl1pPr>
              <a:defRPr b="0" sz="1800">
                <a:solidFill>
                  <a:srgbClr val="000000"/>
                </a:solidFill>
              </a:defRPr>
            </a:lvl1pPr>
          </a:lstStyle>
          <a:p>
            <a:pPr lvl="0"/>
            <a:r>
              <a:t>Title Text</a:t>
            </a:r>
          </a:p>
        </p:txBody>
      </p:sp>
      <p:sp>
        <p:nvSpPr>
          <p:cNvPr id="43" name="Shape 43"/>
          <p:cNvSpPr/>
          <p:nvPr>
            <p:ph type="body" idx="1"/>
          </p:nvPr>
        </p:nvSpPr>
        <p:spPr>
          <a:xfrm>
            <a:off x="650238" y="2165411"/>
            <a:ext cx="11704325" cy="7588192"/>
          </a:xfrm>
          <a:prstGeom prst="rect">
            <a:avLst/>
          </a:prstGeom>
        </p:spPr>
        <p:txBody>
          <a:bodyPr lIns="130026" tIns="130026" rIns="130026" bIns="130026"/>
          <a:lstStyle>
            <a:lvl1pPr marL="537027" indent="-359228">
              <a:spcBef>
                <a:spcPts val="0"/>
              </a:spcBef>
              <a:buClr>
                <a:srgbClr val="D3D622"/>
              </a:buClr>
              <a:buFont typeface="Helvetica"/>
              <a:defRPr sz="1800">
                <a:solidFill>
                  <a:srgbClr val="000000"/>
                </a:solidFill>
              </a:defRPr>
            </a:lvl1pPr>
            <a:lvl2pPr marL="781050" indent="-171450">
              <a:spcBef>
                <a:spcPts val="0"/>
              </a:spcBef>
              <a:buClr>
                <a:srgbClr val="D3D622"/>
              </a:buClr>
              <a:buFont typeface="Helvetica"/>
              <a:defRPr sz="1800">
                <a:solidFill>
                  <a:srgbClr val="000000"/>
                </a:solidFill>
              </a:defRPr>
            </a:lvl2pPr>
            <a:lvl3pPr marL="1172027" indent="-130627">
              <a:spcBef>
                <a:spcPts val="0"/>
              </a:spcBef>
              <a:buClr>
                <a:srgbClr val="D3D622"/>
              </a:buClr>
              <a:buFont typeface="Helvetica"/>
              <a:defRPr sz="1800">
                <a:solidFill>
                  <a:srgbClr val="000000"/>
                </a:solidFill>
              </a:defRPr>
            </a:lvl3pPr>
            <a:lvl4pPr marL="1632855" indent="-146957">
              <a:spcBef>
                <a:spcPts val="0"/>
              </a:spcBef>
              <a:buClr>
                <a:srgbClr val="D3D622"/>
              </a:buClr>
              <a:buFont typeface="Helvetica"/>
              <a:defRPr sz="1800">
                <a:solidFill>
                  <a:srgbClr val="000000"/>
                </a:solidFill>
              </a:defRPr>
            </a:lvl4pPr>
            <a:lvl5pPr marL="2093684" indent="-163284">
              <a:spcBef>
                <a:spcPts val="0"/>
              </a:spcBef>
              <a:buClr>
                <a:srgbClr val="D3D622"/>
              </a:buClr>
              <a:buFont typeface="Helvetica"/>
              <a:defRPr sz="1800">
                <a:solidFill>
                  <a:srgbClr val="000000"/>
                </a:solidFill>
              </a:defRPr>
            </a:lvl5pPr>
          </a:lstStyle>
          <a:p>
            <a:pPr lvl="0"/>
            <a:r>
              <a:t>Body Level One</a:t>
            </a:r>
          </a:p>
          <a:p>
            <a:pPr lvl="1"/>
            <a:r>
              <a:t>Body Level Two</a:t>
            </a:r>
          </a:p>
          <a:p>
            <a:pPr lvl="2"/>
            <a:r>
              <a:t>Body Level Three</a:t>
            </a:r>
          </a:p>
          <a:p>
            <a:pPr lvl="3"/>
            <a:r>
              <a:t>Body Level Four</a:t>
            </a:r>
          </a:p>
          <a:p>
            <a:pPr lvl="4"/>
            <a:r>
              <a:t>Body Level Five</a:t>
            </a:r>
          </a:p>
        </p:txBody>
      </p:sp>
      <p:sp>
        <p:nvSpPr>
          <p:cNvPr id="44" name="Shape 44"/>
          <p:cNvSpPr/>
          <p:nvPr>
            <p:ph type="sldNum" sz="quarter" idx="2"/>
          </p:nvPr>
        </p:nvSpPr>
        <p:spPr>
          <a:xfrm>
            <a:off x="11766481" y="9084588"/>
            <a:ext cx="588077" cy="345889"/>
          </a:xfrm>
          <a:prstGeom prst="rect">
            <a:avLst/>
          </a:prstGeom>
        </p:spPr>
        <p:txBody>
          <a:bodyPr lIns="64993" tIns="64993" rIns="64993" bIns="64993" anchor="ctr"/>
          <a:lstStyle>
            <a:lvl1pPr algn="r">
              <a:defRPr>
                <a:solidFill>
                  <a:srgbClr val="000000"/>
                </a:solidFill>
                <a:latin typeface="Open Sans"/>
                <a:ea typeface="Open Sans"/>
                <a:cs typeface="Open Sans"/>
                <a:sym typeface="Open Sans"/>
              </a:defRPr>
            </a:lvl1pPr>
          </a:lstStyle>
          <a:p>
            <a:pPr lvl="0"/>
            <a:fld id="{86CB4B4D-7CA3-9044-876B-883B54F8677D}" type="slidenum"/>
          </a:p>
        </p:txBody>
      </p:sp>
    </p:spTree>
  </p:cSld>
  <p:clrMapOvr>
    <a:masterClrMapping/>
  </p:clrMapOvr>
  <p:transitio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0" showMasterPhAnim="1">
  <p:cSld name="Tomt">
    <p:spTree>
      <p:nvGrpSpPr>
        <p:cNvPr id="1" name=""/>
        <p:cNvGrpSpPr/>
        <p:nvPr/>
      </p:nvGrpSpPr>
      <p:grpSpPr>
        <a:xfrm>
          <a:off x="0" y="0"/>
          <a:ext cx="0" cy="0"/>
          <a:chOff x="0" y="0"/>
          <a:chExt cx="0" cy="0"/>
        </a:xfrm>
      </p:grpSpPr>
      <p:sp>
        <p:nvSpPr>
          <p:cNvPr id="46" name="Shape 46"/>
          <p:cNvSpPr/>
          <p:nvPr/>
        </p:nvSpPr>
        <p:spPr>
          <a:xfrm>
            <a:off x="-1" y="8729598"/>
            <a:ext cx="13004802" cy="1024001"/>
          </a:xfrm>
          <a:prstGeom prst="rect">
            <a:avLst/>
          </a:prstGeom>
          <a:solidFill>
            <a:srgbClr val="CCDAE1"/>
          </a:solidFill>
          <a:ln w="12700">
            <a:solidFill>
              <a:srgbClr val="C7D6DD"/>
            </a:solidFill>
            <a:round/>
          </a:ln>
        </p:spPr>
        <p:txBody>
          <a:bodyPr lIns="0" tIns="0" rIns="0" bIns="0" anchor="ctr"/>
          <a:lstStyle/>
          <a:p>
            <a:pPr lvl="0" defTabSz="914400">
              <a:defRPr sz="2400">
                <a:solidFill>
                  <a:srgbClr val="FFFFFF"/>
                </a:solidFill>
                <a:latin typeface="Open Sans"/>
                <a:ea typeface="Open Sans"/>
                <a:cs typeface="Open Sans"/>
                <a:sym typeface="Open Sans"/>
              </a:defRPr>
            </a:pPr>
          </a:p>
        </p:txBody>
      </p:sp>
      <p:pic>
        <p:nvPicPr>
          <p:cNvPr id="47" name="image3.png"/>
          <p:cNvPicPr/>
          <p:nvPr/>
        </p:nvPicPr>
        <p:blipFill>
          <a:blip r:embed="rId2">
            <a:extLst/>
          </a:blip>
          <a:stretch>
            <a:fillRect/>
          </a:stretch>
        </p:blipFill>
        <p:spPr>
          <a:xfrm>
            <a:off x="10161082" y="390592"/>
            <a:ext cx="2193480" cy="823640"/>
          </a:xfrm>
          <a:prstGeom prst="rect">
            <a:avLst/>
          </a:prstGeom>
          <a:ln w="12700">
            <a:miter lim="400000"/>
          </a:ln>
        </p:spPr>
      </p:pic>
    </p:spTree>
  </p:cSld>
  <p:clrMapOvr>
    <a:masterClrMapping/>
  </p:clrMapOvr>
  <p:transitio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0" showMasterPhAnim="1">
  <p:cSld name="Kun titel">
    <p:spTree>
      <p:nvGrpSpPr>
        <p:cNvPr id="1" name=""/>
        <p:cNvGrpSpPr/>
        <p:nvPr/>
      </p:nvGrpSpPr>
      <p:grpSpPr>
        <a:xfrm>
          <a:off x="0" y="0"/>
          <a:ext cx="0" cy="0"/>
          <a:chOff x="0" y="0"/>
          <a:chExt cx="0" cy="0"/>
        </a:xfrm>
      </p:grpSpPr>
      <p:sp>
        <p:nvSpPr>
          <p:cNvPr id="49" name="Shape 49"/>
          <p:cNvSpPr/>
          <p:nvPr/>
        </p:nvSpPr>
        <p:spPr>
          <a:xfrm>
            <a:off x="-1" y="8729598"/>
            <a:ext cx="13004802" cy="1024001"/>
          </a:xfrm>
          <a:prstGeom prst="rect">
            <a:avLst/>
          </a:prstGeom>
          <a:solidFill>
            <a:srgbClr val="CCDAE1"/>
          </a:solidFill>
          <a:ln w="12700">
            <a:solidFill>
              <a:srgbClr val="C7D6DD"/>
            </a:solidFill>
            <a:round/>
          </a:ln>
        </p:spPr>
        <p:txBody>
          <a:bodyPr lIns="0" tIns="0" rIns="0" bIns="0" anchor="ctr"/>
          <a:lstStyle/>
          <a:p>
            <a:pPr lvl="0" defTabSz="914400">
              <a:defRPr sz="2400">
                <a:solidFill>
                  <a:srgbClr val="FFFFFF"/>
                </a:solidFill>
                <a:latin typeface="Open Sans"/>
                <a:ea typeface="Open Sans"/>
                <a:cs typeface="Open Sans"/>
                <a:sym typeface="Open Sans"/>
              </a:defRPr>
            </a:pPr>
          </a:p>
        </p:txBody>
      </p:sp>
      <p:pic>
        <p:nvPicPr>
          <p:cNvPr id="50" name="image3.png"/>
          <p:cNvPicPr/>
          <p:nvPr/>
        </p:nvPicPr>
        <p:blipFill>
          <a:blip r:embed="rId2">
            <a:extLst/>
          </a:blip>
          <a:stretch>
            <a:fillRect/>
          </a:stretch>
        </p:blipFill>
        <p:spPr>
          <a:xfrm>
            <a:off x="10161082" y="390592"/>
            <a:ext cx="2193480" cy="823640"/>
          </a:xfrm>
          <a:prstGeom prst="rect">
            <a:avLst/>
          </a:prstGeom>
          <a:ln w="12700">
            <a:miter lim="400000"/>
          </a:ln>
        </p:spPr>
      </p:pic>
      <p:sp>
        <p:nvSpPr>
          <p:cNvPr id="51" name="Shape 51"/>
          <p:cNvSpPr/>
          <p:nvPr>
            <p:ph type="title"/>
          </p:nvPr>
        </p:nvSpPr>
        <p:spPr>
          <a:xfrm>
            <a:off x="650238" y="1240127"/>
            <a:ext cx="11704325" cy="2227821"/>
          </a:xfrm>
          <a:prstGeom prst="rect">
            <a:avLst/>
          </a:prstGeom>
        </p:spPr>
        <p:txBody>
          <a:bodyPr lIns="130026" tIns="130026" rIns="130026" bIns="130026" anchor="t"/>
          <a:lstStyle>
            <a:lvl1pPr>
              <a:defRPr b="0" sz="1800">
                <a:solidFill>
                  <a:srgbClr val="000000"/>
                </a:solidFill>
              </a:defRPr>
            </a:lvl1pPr>
          </a:lstStyle>
          <a:p>
            <a:pPr lvl="0"/>
            <a:r>
              <a:t>Title Text</a:t>
            </a:r>
          </a:p>
        </p:txBody>
      </p:sp>
    </p:spTree>
  </p:cSld>
  <p:clrMapOvr>
    <a:masterClrMapping/>
  </p:clrMapOvr>
  <p:transitio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type="tx" showMasterSp="1" showMasterPhAnim="1">
  <p:cSld name="5_Blank">
    <p:spTree>
      <p:nvGrpSpPr>
        <p:cNvPr id="1" name=""/>
        <p:cNvGrpSpPr/>
        <p:nvPr/>
      </p:nvGrpSpPr>
      <p:grpSpPr>
        <a:xfrm>
          <a:off x="0" y="0"/>
          <a:ext cx="0" cy="0"/>
          <a:chOff x="0" y="0"/>
          <a:chExt cx="0" cy="0"/>
        </a:xfrm>
      </p:grpSpPr>
      <p:sp>
        <p:nvSpPr>
          <p:cNvPr id="53" name="Shape 53"/>
          <p:cNvSpPr/>
          <p:nvPr>
            <p:ph type="sldNum" sz="quarter" idx="2"/>
          </p:nvPr>
        </p:nvSpPr>
        <p:spPr>
          <a:xfrm>
            <a:off x="9320107" y="9123784"/>
            <a:ext cx="3034456" cy="351998"/>
          </a:xfrm>
          <a:prstGeom prst="rect">
            <a:avLst/>
          </a:prstGeom>
        </p:spPr>
        <p:txBody>
          <a:bodyPr anchor="ctr"/>
          <a:lstStyle>
            <a:lvl1pPr algn="r">
              <a:defRPr sz="1600">
                <a:solidFill>
                  <a:srgbClr val="FFFFFF"/>
                </a:solidFill>
              </a:defRPr>
            </a:lvl1pPr>
          </a:lstStyle>
          <a:p>
            <a:pPr lvl="0"/>
            <a:fld id="{86CB4B4D-7CA3-9044-876B-883B54F8677D}" type="slidenum"/>
          </a:p>
        </p:txBody>
      </p:sp>
    </p:spTree>
  </p:cSld>
  <p:clrMapOvr>
    <a:masterClrMapping/>
  </p:clrMapOvr>
  <p:transitio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type="tx" showMasterSp="1" showMasterPhAnim="1">
  <p:cSld name="Custom Layout">
    <p:spTree>
      <p:nvGrpSpPr>
        <p:cNvPr id="1" name=""/>
        <p:cNvGrpSpPr/>
        <p:nvPr/>
      </p:nvGrpSpPr>
      <p:grpSpPr>
        <a:xfrm>
          <a:off x="0" y="0"/>
          <a:ext cx="0" cy="0"/>
          <a:chOff x="0" y="0"/>
          <a:chExt cx="0" cy="0"/>
        </a:xfrm>
      </p:grpSpPr>
      <p:sp>
        <p:nvSpPr>
          <p:cNvPr id="55" name="Shape 55"/>
          <p:cNvSpPr/>
          <p:nvPr>
            <p:ph type="title"/>
          </p:nvPr>
        </p:nvSpPr>
        <p:spPr>
          <a:xfrm>
            <a:off x="541867" y="-3"/>
            <a:ext cx="11792992" cy="1408857"/>
          </a:xfrm>
          <a:prstGeom prst="rect">
            <a:avLst/>
          </a:prstGeom>
        </p:spPr>
        <p:txBody>
          <a:bodyPr/>
          <a:lstStyle/>
          <a:p>
            <a:pPr lvl="0">
              <a:defRPr b="0" sz="1800">
                <a:solidFill>
                  <a:srgbClr val="000000"/>
                </a:solidFill>
              </a:defRPr>
            </a:pPr>
            <a:r>
              <a:rPr b="1" sz="5000">
                <a:solidFill>
                  <a:srgbClr val="003366"/>
                </a:solidFill>
              </a:rPr>
              <a:t>Title Text</a:t>
            </a:r>
          </a:p>
        </p:txBody>
      </p:sp>
      <p:sp>
        <p:nvSpPr>
          <p:cNvPr id="56" name="Shape 56"/>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58" name="Shape 58"/>
          <p:cNvSpPr/>
          <p:nvPr>
            <p:ph type="body" idx="1"/>
          </p:nvPr>
        </p:nvSpPr>
        <p:spPr>
          <a:prstGeom prst="rect">
            <a:avLst/>
          </a:prstGeom>
        </p:spPr>
        <p:txBody>
          <a:bodyPr/>
          <a:lstStyle/>
          <a:p>
            <a:pPr lvl="0">
              <a:defRPr sz="1800">
                <a:solidFill>
                  <a:srgbClr val="000000"/>
                </a:solidFill>
              </a:defRPr>
            </a:pPr>
            <a:r>
              <a:rPr sz="2800">
                <a:solidFill>
                  <a:srgbClr val="333333"/>
                </a:solidFill>
              </a:rPr>
              <a:t>Body Level One</a:t>
            </a:r>
            <a:endParaRPr sz="2800">
              <a:solidFill>
                <a:srgbClr val="333333"/>
              </a:solidFill>
            </a:endParaRPr>
          </a:p>
          <a:p>
            <a:pPr lvl="1">
              <a:defRPr sz="1800">
                <a:solidFill>
                  <a:srgbClr val="000000"/>
                </a:solidFill>
              </a:defRPr>
            </a:pPr>
            <a:r>
              <a:rPr sz="2800">
                <a:solidFill>
                  <a:srgbClr val="333333"/>
                </a:solidFill>
              </a:rPr>
              <a:t>Body Level Two</a:t>
            </a:r>
            <a:endParaRPr sz="2800">
              <a:solidFill>
                <a:srgbClr val="333333"/>
              </a:solidFill>
            </a:endParaRPr>
          </a:p>
          <a:p>
            <a:pPr lvl="2">
              <a:defRPr sz="1800">
                <a:solidFill>
                  <a:srgbClr val="000000"/>
                </a:solidFill>
              </a:defRPr>
            </a:pPr>
            <a:r>
              <a:rPr sz="2800">
                <a:solidFill>
                  <a:srgbClr val="333333"/>
                </a:solidFill>
              </a:rPr>
              <a:t>Body Level Three</a:t>
            </a:r>
            <a:endParaRPr sz="2800">
              <a:solidFill>
                <a:srgbClr val="333333"/>
              </a:solidFill>
            </a:endParaRPr>
          </a:p>
          <a:p>
            <a:pPr lvl="3">
              <a:defRPr sz="1800">
                <a:solidFill>
                  <a:srgbClr val="000000"/>
                </a:solidFill>
              </a:defRPr>
            </a:pPr>
            <a:r>
              <a:rPr sz="2800">
                <a:solidFill>
                  <a:srgbClr val="333333"/>
                </a:solidFill>
              </a:rPr>
              <a:t>Body Level Four</a:t>
            </a:r>
            <a:endParaRPr sz="2800">
              <a:solidFill>
                <a:srgbClr val="333333"/>
              </a:solidFill>
            </a:endParaRPr>
          </a:p>
          <a:p>
            <a:pPr lvl="4">
              <a:defRPr sz="1800">
                <a:solidFill>
                  <a:srgbClr val="000000"/>
                </a:solidFill>
              </a:defRPr>
            </a:pPr>
            <a:r>
              <a:rPr sz="2800">
                <a:solidFill>
                  <a:srgbClr val="333333"/>
                </a:solidFill>
              </a:rPr>
              <a:t>Body Level Five</a:t>
            </a:r>
          </a:p>
        </p:txBody>
      </p:sp>
      <p:sp>
        <p:nvSpPr>
          <p:cNvPr id="59" name="Shape 59"/>
          <p:cNvSpPr/>
          <p:nvPr>
            <p:ph type="title"/>
          </p:nvPr>
        </p:nvSpPr>
        <p:spPr>
          <a:prstGeom prst="rect">
            <a:avLst/>
          </a:prstGeom>
        </p:spPr>
        <p:txBody>
          <a:bodyPr/>
          <a:lstStyle/>
          <a:p>
            <a:pPr lvl="0">
              <a:defRPr b="0" sz="1800">
                <a:solidFill>
                  <a:srgbClr val="000000"/>
                </a:solidFill>
              </a:defRPr>
            </a:pPr>
            <a:r>
              <a:rPr b="1" sz="5000">
                <a:solidFill>
                  <a:srgbClr val="003366"/>
                </a:solidFill>
              </a:rPr>
              <a:t>Title Text</a:t>
            </a:r>
          </a:p>
        </p:txBody>
      </p:sp>
      <p:sp>
        <p:nvSpPr>
          <p:cNvPr id="60" name="Shape 60"/>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Photo - Horizontal">
    <p:spTree>
      <p:nvGrpSpPr>
        <p:cNvPr id="1" name=""/>
        <p:cNvGrpSpPr/>
        <p:nvPr/>
      </p:nvGrpSpPr>
      <p:grpSpPr>
        <a:xfrm>
          <a:off x="0" y="0"/>
          <a:ext cx="0" cy="0"/>
          <a:chOff x="0" y="0"/>
          <a:chExt cx="0" cy="0"/>
        </a:xfrm>
      </p:grpSpPr>
      <p:sp>
        <p:nvSpPr>
          <p:cNvPr id="12" name="Shape 12"/>
          <p:cNvSpPr/>
          <p:nvPr>
            <p:ph type="title"/>
          </p:nvPr>
        </p:nvSpPr>
        <p:spPr>
          <a:xfrm>
            <a:off x="1270000" y="1841500"/>
            <a:ext cx="10464800" cy="6299200"/>
          </a:xfrm>
          <a:prstGeom prst="rect">
            <a:avLst/>
          </a:prstGeom>
        </p:spPr>
        <p:txBody>
          <a:bodyPr lIns="0" tIns="0" rIns="0" bIns="0">
            <a:normAutofit fontScale="100000" lnSpcReduction="0"/>
          </a:bodyPr>
          <a:lstStyle>
            <a:lvl1pPr algn="ctr" defTabSz="584200">
              <a:defRPr b="0" sz="8000">
                <a:solidFill>
                  <a:srgbClr val="000000"/>
                </a:solidFill>
                <a:latin typeface="Helvetica Light"/>
                <a:ea typeface="Helvetica Light"/>
                <a:cs typeface="Helvetica Light"/>
                <a:sym typeface="Helvetica Light"/>
              </a:defRPr>
            </a:lvl1pPr>
          </a:lstStyle>
          <a:p>
            <a:pPr lvl="0">
              <a:defRPr sz="1800"/>
            </a:pPr>
            <a:r>
              <a:rPr sz="8000"/>
              <a:t>Title Text</a:t>
            </a:r>
          </a:p>
        </p:txBody>
      </p:sp>
      <p:sp>
        <p:nvSpPr>
          <p:cNvPr id="13" name="Shape 13"/>
          <p:cNvSpPr/>
          <p:nvPr>
            <p:ph type="body" idx="1"/>
          </p:nvPr>
        </p:nvSpPr>
        <p:spPr>
          <a:xfrm>
            <a:off x="1270000" y="8191500"/>
            <a:ext cx="10464800" cy="1562100"/>
          </a:xfrm>
          <a:prstGeom prst="rect">
            <a:avLst/>
          </a:prstGeom>
        </p:spPr>
        <p:txBody>
          <a:bodyPr lIns="0" tIns="0" rIns="0" bIns="0">
            <a:normAutofit fontScale="100000" lnSpcReduction="0"/>
          </a:bodyPr>
          <a:lstStyle>
            <a:lvl1pPr marL="0" indent="0" algn="ctr" defTabSz="584200">
              <a:spcBef>
                <a:spcPts val="0"/>
              </a:spcBef>
              <a:buClrTx/>
              <a:buSzTx/>
              <a:buFontTx/>
              <a:buNone/>
              <a:defRPr sz="3200">
                <a:solidFill>
                  <a:srgbClr val="000000"/>
                </a:solidFill>
                <a:latin typeface="Helvetica Light"/>
                <a:ea typeface="Helvetica Light"/>
                <a:cs typeface="Helvetica Light"/>
                <a:sym typeface="Helvetica Light"/>
              </a:defRPr>
            </a:lvl1pPr>
            <a:lvl2pPr marL="0" indent="0" algn="ctr" defTabSz="584200">
              <a:spcBef>
                <a:spcPts val="0"/>
              </a:spcBef>
              <a:buClrTx/>
              <a:buSzTx/>
              <a:buFontTx/>
              <a:buNone/>
              <a:defRPr sz="3200">
                <a:solidFill>
                  <a:srgbClr val="000000"/>
                </a:solidFill>
                <a:latin typeface="Helvetica Light"/>
                <a:ea typeface="Helvetica Light"/>
                <a:cs typeface="Helvetica Light"/>
                <a:sym typeface="Helvetica Light"/>
              </a:defRPr>
            </a:lvl2pPr>
            <a:lvl3pPr marL="0" indent="0" algn="ctr" defTabSz="584200">
              <a:spcBef>
                <a:spcPts val="0"/>
              </a:spcBef>
              <a:buClrTx/>
              <a:buSzTx/>
              <a:buFontTx/>
              <a:buNone/>
              <a:defRPr sz="3200">
                <a:solidFill>
                  <a:srgbClr val="000000"/>
                </a:solidFill>
                <a:latin typeface="Helvetica Light"/>
                <a:ea typeface="Helvetica Light"/>
                <a:cs typeface="Helvetica Light"/>
                <a:sym typeface="Helvetica Light"/>
              </a:defRPr>
            </a:lvl3pPr>
            <a:lvl4pPr marL="0" indent="0" algn="ctr" defTabSz="584200">
              <a:spcBef>
                <a:spcPts val="0"/>
              </a:spcBef>
              <a:buClrTx/>
              <a:buSzTx/>
              <a:buFontTx/>
              <a:buNone/>
              <a:defRPr sz="3200">
                <a:solidFill>
                  <a:srgbClr val="000000"/>
                </a:solidFill>
                <a:latin typeface="Helvetica Light"/>
                <a:ea typeface="Helvetica Light"/>
                <a:cs typeface="Helvetica Light"/>
                <a:sym typeface="Helvetica Light"/>
              </a:defRPr>
            </a:lvl4pPr>
            <a:lvl5pPr marL="0" indent="0" algn="ctr" defTabSz="584200">
              <a:spcBef>
                <a:spcPts val="0"/>
              </a:spcBef>
              <a:buClrTx/>
              <a:buSzTx/>
              <a:buFontTx/>
              <a:buNone/>
              <a:defRPr sz="3200">
                <a:solidFill>
                  <a:srgbClr val="000000"/>
                </a:solidFill>
                <a:latin typeface="Helvetica Light"/>
                <a:ea typeface="Helvetica Light"/>
                <a:cs typeface="Helvetica Light"/>
                <a:sym typeface="Helvetica Light"/>
              </a:defRPr>
            </a:lvl5p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type="tx" showMasterSp="0" showMasterPhAnim="1">
  <p:cSld name="Rubrikbild">
    <p:spTree>
      <p:nvGrpSpPr>
        <p:cNvPr id="1" name=""/>
        <p:cNvGrpSpPr/>
        <p:nvPr/>
      </p:nvGrpSpPr>
      <p:grpSpPr>
        <a:xfrm>
          <a:off x="0" y="0"/>
          <a:ext cx="0" cy="0"/>
          <a:chOff x="0" y="0"/>
          <a:chExt cx="0" cy="0"/>
        </a:xfrm>
      </p:grpSpPr>
      <p:sp>
        <p:nvSpPr>
          <p:cNvPr id="62" name="Shape 62"/>
          <p:cNvSpPr/>
          <p:nvPr/>
        </p:nvSpPr>
        <p:spPr>
          <a:xfrm>
            <a:off x="-1" y="812798"/>
            <a:ext cx="13004802" cy="633221"/>
          </a:xfrm>
          <a:prstGeom prst="rect">
            <a:avLst/>
          </a:prstGeom>
          <a:solidFill>
            <a:srgbClr val="F2F2F2">
              <a:alpha val="90000"/>
            </a:srgbClr>
          </a:solidFill>
          <a:ln w="12700">
            <a:miter lim="400000"/>
          </a:ln>
        </p:spPr>
        <p:txBody>
          <a:bodyPr lIns="0" tIns="0" rIns="0" bIns="0" anchor="ctr"/>
          <a:lstStyle/>
          <a:p>
            <a:pPr lvl="0" defTabSz="914400">
              <a:defRPr sz="3000">
                <a:solidFill>
                  <a:srgbClr val="FFFFFF"/>
                </a:solidFill>
                <a:latin typeface="Verdana"/>
                <a:ea typeface="Verdana"/>
                <a:cs typeface="Verdana"/>
                <a:sym typeface="Verdana"/>
              </a:defRPr>
            </a:pPr>
          </a:p>
        </p:txBody>
      </p:sp>
      <p:sp>
        <p:nvSpPr>
          <p:cNvPr id="63" name="Shape 63"/>
          <p:cNvSpPr/>
          <p:nvPr/>
        </p:nvSpPr>
        <p:spPr>
          <a:xfrm>
            <a:off x="-1" y="8615681"/>
            <a:ext cx="13004802" cy="325123"/>
          </a:xfrm>
          <a:prstGeom prst="rect">
            <a:avLst/>
          </a:prstGeom>
          <a:solidFill>
            <a:srgbClr val="4D4D4D"/>
          </a:solidFill>
          <a:ln w="12700">
            <a:miter lim="400000"/>
          </a:ln>
          <a:effectLst>
            <a:outerShdw sx="100000" sy="100000" kx="0" ky="0" algn="b" rotWithShape="0" blurRad="12700" dist="0" dir="16200000">
              <a:srgbClr val="797979"/>
            </a:outerShdw>
          </a:effectLst>
        </p:spPr>
        <p:txBody>
          <a:bodyPr lIns="0" tIns="0" rIns="0" bIns="0" anchor="ctr"/>
          <a:lstStyle/>
          <a:p>
            <a:pPr lvl="0" defTabSz="914400">
              <a:defRPr sz="3000">
                <a:solidFill>
                  <a:srgbClr val="FFFFFF"/>
                </a:solidFill>
                <a:latin typeface="Verdana"/>
                <a:ea typeface="Verdana"/>
                <a:cs typeface="Verdana"/>
                <a:sym typeface="Verdana"/>
              </a:defRPr>
            </a:pPr>
          </a:p>
        </p:txBody>
      </p:sp>
      <p:sp>
        <p:nvSpPr>
          <p:cNvPr id="64" name="Shape 64"/>
          <p:cNvSpPr/>
          <p:nvPr/>
        </p:nvSpPr>
        <p:spPr>
          <a:xfrm>
            <a:off x="-1" y="1446018"/>
            <a:ext cx="13004802" cy="65025"/>
          </a:xfrm>
          <a:prstGeom prst="rect">
            <a:avLst/>
          </a:prstGeom>
          <a:solidFill>
            <a:srgbClr val="272727">
              <a:alpha val="55000"/>
            </a:srgbClr>
          </a:solidFill>
          <a:ln w="12700">
            <a:miter lim="400000"/>
          </a:ln>
        </p:spPr>
        <p:txBody>
          <a:bodyPr lIns="0" tIns="0" rIns="0" bIns="0" anchor="ctr"/>
          <a:lstStyle/>
          <a:p>
            <a:pPr lvl="0" defTabSz="914400">
              <a:defRPr sz="3000">
                <a:solidFill>
                  <a:srgbClr val="FFFFFF"/>
                </a:solidFill>
                <a:latin typeface="Verdana"/>
                <a:ea typeface="Verdana"/>
                <a:cs typeface="Verdana"/>
                <a:sym typeface="Verdana"/>
              </a:defRPr>
            </a:pPr>
          </a:p>
        </p:txBody>
      </p:sp>
      <p:pic>
        <p:nvPicPr>
          <p:cNvPr id="65" name="image4.png" descr="K:\kunder\2014\Axiomatics\Office_2010\Logotyper\logo.png"/>
          <p:cNvPicPr/>
          <p:nvPr/>
        </p:nvPicPr>
        <p:blipFill>
          <a:blip r:embed="rId2">
            <a:extLst/>
          </a:blip>
          <a:stretch>
            <a:fillRect/>
          </a:stretch>
        </p:blipFill>
        <p:spPr>
          <a:xfrm>
            <a:off x="10869655" y="923347"/>
            <a:ext cx="1865765" cy="412126"/>
          </a:xfrm>
          <a:prstGeom prst="rect">
            <a:avLst/>
          </a:prstGeom>
          <a:ln w="12700">
            <a:miter lim="400000"/>
          </a:ln>
        </p:spPr>
      </p:pic>
      <p:sp>
        <p:nvSpPr>
          <p:cNvPr id="66" name="Shape 66"/>
          <p:cNvSpPr/>
          <p:nvPr/>
        </p:nvSpPr>
        <p:spPr>
          <a:xfrm>
            <a:off x="-1" y="1446018"/>
            <a:ext cx="8847616" cy="7169664"/>
          </a:xfrm>
          <a:prstGeom prst="rect">
            <a:avLst/>
          </a:prstGeom>
          <a:gradFill>
            <a:gsLst>
              <a:gs pos="23000">
                <a:srgbClr val="000000">
                  <a:alpha val="37000"/>
                </a:srgbClr>
              </a:gs>
              <a:gs pos="100000">
                <a:srgbClr val="E6EAE2">
                  <a:alpha val="0"/>
                </a:srgbClr>
              </a:gs>
            </a:gsLst>
          </a:gradFill>
          <a:ln w="12700">
            <a:miter lim="400000"/>
          </a:ln>
        </p:spPr>
        <p:txBody>
          <a:bodyPr lIns="0" tIns="0" rIns="0" bIns="0" anchor="ctr"/>
          <a:lstStyle/>
          <a:p>
            <a:pPr lvl="0" defTabSz="914400">
              <a:defRPr sz="3000">
                <a:solidFill>
                  <a:srgbClr val="FFFFFF"/>
                </a:solidFill>
                <a:latin typeface="Verdana"/>
                <a:ea typeface="Verdana"/>
                <a:cs typeface="Verdana"/>
                <a:sym typeface="Verdana"/>
              </a:defRPr>
            </a:pPr>
          </a:p>
        </p:txBody>
      </p:sp>
      <p:sp>
        <p:nvSpPr>
          <p:cNvPr id="67" name="Shape 67"/>
          <p:cNvSpPr/>
          <p:nvPr>
            <p:ph type="sldNum" sz="quarter" idx="2"/>
          </p:nvPr>
        </p:nvSpPr>
        <p:spPr>
          <a:xfrm>
            <a:off x="9320103" y="8695690"/>
            <a:ext cx="3426323" cy="165101"/>
          </a:xfrm>
          <a:prstGeom prst="rect">
            <a:avLst/>
          </a:prstGeom>
        </p:spPr>
        <p:txBody>
          <a:bodyPr lIns="0" tIns="0" rIns="0" bIns="0" anchor="ctr"/>
          <a:lstStyle>
            <a:lvl1pPr algn="r">
              <a:defRPr sz="1100">
                <a:solidFill>
                  <a:srgbClr val="BFBFBF"/>
                </a:solidFill>
                <a:latin typeface="Verdana"/>
                <a:ea typeface="Verdana"/>
                <a:cs typeface="Verdana"/>
                <a:sym typeface="Verdana"/>
              </a:defRPr>
            </a:lvl1pPr>
          </a:lstStyle>
          <a:p>
            <a:pPr lvl="0"/>
            <a:fld id="{86CB4B4D-7CA3-9044-876B-883B54F8677D}" type="slidenum"/>
          </a:p>
        </p:txBody>
      </p:sp>
      <p:sp>
        <p:nvSpPr>
          <p:cNvPr id="68" name="Shape 68"/>
          <p:cNvSpPr/>
          <p:nvPr>
            <p:ph type="title"/>
          </p:nvPr>
        </p:nvSpPr>
        <p:spPr>
          <a:xfrm>
            <a:off x="562185" y="0"/>
            <a:ext cx="7748221" cy="3858599"/>
          </a:xfrm>
          <a:prstGeom prst="rect">
            <a:avLst/>
          </a:prstGeom>
        </p:spPr>
        <p:txBody>
          <a:bodyPr lIns="0" tIns="0" rIns="0" bIns="0"/>
          <a:lstStyle>
            <a:lvl1pPr>
              <a:defRPr b="0" sz="8000">
                <a:solidFill>
                  <a:srgbClr val="FFFFFF"/>
                </a:solidFill>
                <a:latin typeface="Corbel"/>
                <a:ea typeface="Corbel"/>
                <a:cs typeface="Corbel"/>
                <a:sym typeface="Corbel"/>
              </a:defRPr>
            </a:lvl1pPr>
          </a:lstStyle>
          <a:p>
            <a:pPr lvl="0">
              <a:defRPr sz="1800">
                <a:solidFill>
                  <a:srgbClr val="000000"/>
                </a:solidFill>
              </a:defRPr>
            </a:pPr>
            <a:r>
              <a:rPr sz="8000">
                <a:solidFill>
                  <a:srgbClr val="FFFFFF"/>
                </a:solidFill>
              </a:rPr>
              <a:t>Title Text</a:t>
            </a:r>
          </a:p>
        </p:txBody>
      </p:sp>
      <p:sp>
        <p:nvSpPr>
          <p:cNvPr id="69" name="Shape 69"/>
          <p:cNvSpPr/>
          <p:nvPr>
            <p:ph type="body" idx="1"/>
          </p:nvPr>
        </p:nvSpPr>
        <p:spPr>
          <a:xfrm>
            <a:off x="614114" y="4167277"/>
            <a:ext cx="7680487" cy="5586323"/>
          </a:xfrm>
          <a:prstGeom prst="rect">
            <a:avLst/>
          </a:prstGeom>
        </p:spPr>
        <p:txBody>
          <a:bodyPr lIns="0" tIns="0" rIns="0" bIns="0">
            <a:normAutofit fontScale="100000" lnSpcReduction="0"/>
          </a:bodyPr>
          <a:lstStyle>
            <a:lvl1pPr marL="0" indent="0">
              <a:spcBef>
                <a:spcPts val="600"/>
              </a:spcBef>
              <a:buClrTx/>
              <a:buSzTx/>
              <a:buFontTx/>
              <a:buNone/>
              <a:defRPr sz="4000">
                <a:solidFill>
                  <a:srgbClr val="FFFFFF"/>
                </a:solidFill>
                <a:latin typeface="Verdana"/>
                <a:ea typeface="Verdana"/>
                <a:cs typeface="Verdana"/>
                <a:sym typeface="Verdana"/>
              </a:defRPr>
            </a:lvl1pPr>
            <a:lvl2pPr marL="0" indent="0">
              <a:spcBef>
                <a:spcPts val="600"/>
              </a:spcBef>
              <a:buClrTx/>
              <a:buSzTx/>
              <a:buFontTx/>
              <a:buNone/>
              <a:defRPr sz="4000">
                <a:solidFill>
                  <a:srgbClr val="FFFFFF"/>
                </a:solidFill>
                <a:latin typeface="Verdana"/>
                <a:ea typeface="Verdana"/>
                <a:cs typeface="Verdana"/>
                <a:sym typeface="Verdana"/>
              </a:defRPr>
            </a:lvl2pPr>
            <a:lvl3pPr marL="0" indent="0">
              <a:spcBef>
                <a:spcPts val="600"/>
              </a:spcBef>
              <a:buClrTx/>
              <a:buSzTx/>
              <a:buFontTx/>
              <a:buNone/>
              <a:defRPr sz="4000">
                <a:solidFill>
                  <a:srgbClr val="FFFFFF"/>
                </a:solidFill>
                <a:latin typeface="Verdana"/>
                <a:ea typeface="Verdana"/>
                <a:cs typeface="Verdana"/>
                <a:sym typeface="Verdana"/>
              </a:defRPr>
            </a:lvl3pPr>
            <a:lvl4pPr marL="0" indent="0">
              <a:spcBef>
                <a:spcPts val="600"/>
              </a:spcBef>
              <a:buClrTx/>
              <a:buSzTx/>
              <a:buFontTx/>
              <a:buNone/>
              <a:defRPr sz="4000">
                <a:solidFill>
                  <a:srgbClr val="FFFFFF"/>
                </a:solidFill>
                <a:latin typeface="Verdana"/>
                <a:ea typeface="Verdana"/>
                <a:cs typeface="Verdana"/>
                <a:sym typeface="Verdana"/>
              </a:defRPr>
            </a:lvl4pPr>
            <a:lvl5pPr marL="0" indent="0">
              <a:spcBef>
                <a:spcPts val="600"/>
              </a:spcBef>
              <a:buClrTx/>
              <a:buSzTx/>
              <a:buFontTx/>
              <a:buNone/>
              <a:defRPr sz="4000">
                <a:solidFill>
                  <a:srgbClr val="FFFFFF"/>
                </a:solidFill>
                <a:latin typeface="Verdana"/>
                <a:ea typeface="Verdana"/>
                <a:cs typeface="Verdana"/>
                <a:sym typeface="Verdana"/>
              </a:defRPr>
            </a:lvl5pPr>
          </a:lstStyle>
          <a:p>
            <a:pPr lvl="0">
              <a:defRPr sz="1800">
                <a:solidFill>
                  <a:srgbClr val="000000"/>
                </a:solidFill>
              </a:defRPr>
            </a:pPr>
            <a:r>
              <a:rPr sz="4000">
                <a:solidFill>
                  <a:srgbClr val="FFFFFF"/>
                </a:solidFill>
              </a:rPr>
              <a:t>Body Level One</a:t>
            </a:r>
            <a:endParaRPr sz="4000">
              <a:solidFill>
                <a:srgbClr val="FFFFFF"/>
              </a:solidFill>
            </a:endParaRPr>
          </a:p>
          <a:p>
            <a:pPr lvl="1">
              <a:defRPr sz="1800">
                <a:solidFill>
                  <a:srgbClr val="000000"/>
                </a:solidFill>
              </a:defRPr>
            </a:pPr>
            <a:r>
              <a:rPr sz="4000">
                <a:solidFill>
                  <a:srgbClr val="FFFFFF"/>
                </a:solidFill>
              </a:rPr>
              <a:t>Body Level Two</a:t>
            </a:r>
            <a:endParaRPr sz="4000">
              <a:solidFill>
                <a:srgbClr val="FFFFFF"/>
              </a:solidFill>
            </a:endParaRPr>
          </a:p>
          <a:p>
            <a:pPr lvl="2">
              <a:defRPr sz="1800">
                <a:solidFill>
                  <a:srgbClr val="000000"/>
                </a:solidFill>
              </a:defRPr>
            </a:pPr>
            <a:r>
              <a:rPr sz="4000">
                <a:solidFill>
                  <a:srgbClr val="FFFFFF"/>
                </a:solidFill>
              </a:rPr>
              <a:t>Body Level Three</a:t>
            </a:r>
            <a:endParaRPr sz="4000">
              <a:solidFill>
                <a:srgbClr val="FFFFFF"/>
              </a:solidFill>
            </a:endParaRPr>
          </a:p>
          <a:p>
            <a:pPr lvl="3">
              <a:defRPr sz="1800">
                <a:solidFill>
                  <a:srgbClr val="000000"/>
                </a:solidFill>
              </a:defRPr>
            </a:pPr>
            <a:r>
              <a:rPr sz="4000">
                <a:solidFill>
                  <a:srgbClr val="FFFFFF"/>
                </a:solidFill>
              </a:rPr>
              <a:t>Body Level Four</a:t>
            </a:r>
            <a:endParaRPr sz="4000">
              <a:solidFill>
                <a:srgbClr val="FFFFFF"/>
              </a:solidFill>
            </a:endParaRPr>
          </a:p>
          <a:p>
            <a:pPr lvl="4">
              <a:defRPr sz="1800">
                <a:solidFill>
                  <a:srgbClr val="000000"/>
                </a:solidFill>
              </a:defRPr>
            </a:pPr>
            <a:r>
              <a:rPr sz="4000">
                <a:solidFill>
                  <a:srgbClr val="FFFFFF"/>
                </a:solidFill>
              </a:rPr>
              <a:t>Body Level Five</a:t>
            </a:r>
          </a:p>
        </p:txBody>
      </p:sp>
    </p:spTree>
  </p:cSld>
  <p:clrMapOvr>
    <a:masterClrMapping/>
  </p:clrMapOvr>
  <p:transitio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type="tx" showMasterSp="0" showMasterPhAnim="1">
  <p:cSld name="Rubrik och innehåll">
    <p:spTree>
      <p:nvGrpSpPr>
        <p:cNvPr id="1" name=""/>
        <p:cNvGrpSpPr/>
        <p:nvPr/>
      </p:nvGrpSpPr>
      <p:grpSpPr>
        <a:xfrm>
          <a:off x="0" y="0"/>
          <a:ext cx="0" cy="0"/>
          <a:chOff x="0" y="0"/>
          <a:chExt cx="0" cy="0"/>
        </a:xfrm>
      </p:grpSpPr>
      <p:sp>
        <p:nvSpPr>
          <p:cNvPr id="71" name="Shape 71"/>
          <p:cNvSpPr/>
          <p:nvPr/>
        </p:nvSpPr>
        <p:spPr>
          <a:xfrm>
            <a:off x="-1" y="812798"/>
            <a:ext cx="13004802" cy="633221"/>
          </a:xfrm>
          <a:prstGeom prst="rect">
            <a:avLst/>
          </a:prstGeom>
          <a:solidFill>
            <a:srgbClr val="F2F2F2">
              <a:alpha val="90000"/>
            </a:srgbClr>
          </a:solidFill>
          <a:ln w="12700">
            <a:miter lim="400000"/>
          </a:ln>
        </p:spPr>
        <p:txBody>
          <a:bodyPr lIns="0" tIns="0" rIns="0" bIns="0" anchor="ctr"/>
          <a:lstStyle/>
          <a:p>
            <a:pPr lvl="0" defTabSz="914400">
              <a:defRPr sz="3000">
                <a:solidFill>
                  <a:srgbClr val="FFFFFF"/>
                </a:solidFill>
                <a:latin typeface="Verdana"/>
                <a:ea typeface="Verdana"/>
                <a:cs typeface="Verdana"/>
                <a:sym typeface="Verdana"/>
              </a:defRPr>
            </a:pPr>
          </a:p>
        </p:txBody>
      </p:sp>
      <p:sp>
        <p:nvSpPr>
          <p:cNvPr id="72" name="Shape 72"/>
          <p:cNvSpPr/>
          <p:nvPr/>
        </p:nvSpPr>
        <p:spPr>
          <a:xfrm>
            <a:off x="-1" y="8615681"/>
            <a:ext cx="13004802" cy="325123"/>
          </a:xfrm>
          <a:prstGeom prst="rect">
            <a:avLst/>
          </a:prstGeom>
          <a:solidFill>
            <a:srgbClr val="4D4D4D"/>
          </a:solidFill>
          <a:ln w="12700">
            <a:miter lim="400000"/>
          </a:ln>
          <a:effectLst>
            <a:outerShdw sx="100000" sy="100000" kx="0" ky="0" algn="b" rotWithShape="0" blurRad="12700" dist="0" dir="16200000">
              <a:srgbClr val="797979"/>
            </a:outerShdw>
          </a:effectLst>
        </p:spPr>
        <p:txBody>
          <a:bodyPr lIns="0" tIns="0" rIns="0" bIns="0" anchor="ctr"/>
          <a:lstStyle/>
          <a:p>
            <a:pPr lvl="0" defTabSz="914400">
              <a:defRPr sz="3000">
                <a:solidFill>
                  <a:srgbClr val="FFFFFF"/>
                </a:solidFill>
                <a:latin typeface="Verdana"/>
                <a:ea typeface="Verdana"/>
                <a:cs typeface="Verdana"/>
                <a:sym typeface="Verdana"/>
              </a:defRPr>
            </a:pPr>
          </a:p>
        </p:txBody>
      </p:sp>
      <p:sp>
        <p:nvSpPr>
          <p:cNvPr id="73" name="Shape 73"/>
          <p:cNvSpPr/>
          <p:nvPr/>
        </p:nvSpPr>
        <p:spPr>
          <a:xfrm>
            <a:off x="-1" y="1446018"/>
            <a:ext cx="13004802" cy="65025"/>
          </a:xfrm>
          <a:prstGeom prst="rect">
            <a:avLst/>
          </a:prstGeom>
          <a:solidFill>
            <a:srgbClr val="272727">
              <a:alpha val="55000"/>
            </a:srgbClr>
          </a:solidFill>
          <a:ln w="12700">
            <a:miter lim="400000"/>
          </a:ln>
        </p:spPr>
        <p:txBody>
          <a:bodyPr lIns="0" tIns="0" rIns="0" bIns="0" anchor="ctr"/>
          <a:lstStyle/>
          <a:p>
            <a:pPr lvl="0" defTabSz="914400">
              <a:defRPr sz="3000">
                <a:solidFill>
                  <a:srgbClr val="FFFFFF"/>
                </a:solidFill>
                <a:latin typeface="Verdana"/>
                <a:ea typeface="Verdana"/>
                <a:cs typeface="Verdana"/>
                <a:sym typeface="Verdana"/>
              </a:defRPr>
            </a:pPr>
          </a:p>
        </p:txBody>
      </p:sp>
      <p:pic>
        <p:nvPicPr>
          <p:cNvPr id="74" name="image4.png" descr="K:\kunder\2014\Axiomatics\Office_2010\Logotyper\logo.png"/>
          <p:cNvPicPr/>
          <p:nvPr/>
        </p:nvPicPr>
        <p:blipFill>
          <a:blip r:embed="rId2">
            <a:extLst/>
          </a:blip>
          <a:stretch>
            <a:fillRect/>
          </a:stretch>
        </p:blipFill>
        <p:spPr>
          <a:xfrm>
            <a:off x="10869655" y="923347"/>
            <a:ext cx="1865765" cy="412126"/>
          </a:xfrm>
          <a:prstGeom prst="rect">
            <a:avLst/>
          </a:prstGeom>
          <a:ln w="12700">
            <a:miter lim="400000"/>
          </a:ln>
        </p:spPr>
      </p:pic>
      <p:sp>
        <p:nvSpPr>
          <p:cNvPr id="75" name="Shape 75"/>
          <p:cNvSpPr/>
          <p:nvPr>
            <p:ph type="title"/>
          </p:nvPr>
        </p:nvSpPr>
        <p:spPr>
          <a:xfrm>
            <a:off x="562187" y="2162949"/>
            <a:ext cx="11880427" cy="819575"/>
          </a:xfrm>
          <a:prstGeom prst="rect">
            <a:avLst/>
          </a:prstGeom>
        </p:spPr>
        <p:txBody>
          <a:bodyPr lIns="0" tIns="0" rIns="0" bIns="0" anchor="t">
            <a:normAutofit fontScale="100000" lnSpcReduction="0"/>
          </a:bodyPr>
          <a:lstStyle>
            <a:lvl1pPr>
              <a:defRPr b="0" sz="4600">
                <a:solidFill>
                  <a:srgbClr val="4D4D4D"/>
                </a:solidFill>
                <a:latin typeface="Corbel"/>
                <a:ea typeface="Corbel"/>
                <a:cs typeface="Corbel"/>
                <a:sym typeface="Corbel"/>
              </a:defRPr>
            </a:lvl1pPr>
          </a:lstStyle>
          <a:p>
            <a:pPr lvl="0">
              <a:defRPr sz="1800">
                <a:solidFill>
                  <a:srgbClr val="000000"/>
                </a:solidFill>
              </a:defRPr>
            </a:pPr>
            <a:r>
              <a:rPr sz="4600">
                <a:solidFill>
                  <a:srgbClr val="4D4D4D"/>
                </a:solidFill>
              </a:rPr>
              <a:t>Title Text</a:t>
            </a:r>
          </a:p>
        </p:txBody>
      </p:sp>
      <p:sp>
        <p:nvSpPr>
          <p:cNvPr id="76" name="Shape 76"/>
          <p:cNvSpPr/>
          <p:nvPr>
            <p:ph type="body" idx="1"/>
          </p:nvPr>
        </p:nvSpPr>
        <p:spPr>
          <a:xfrm>
            <a:off x="562187" y="2982523"/>
            <a:ext cx="11880427" cy="6771077"/>
          </a:xfrm>
          <a:prstGeom prst="rect">
            <a:avLst/>
          </a:prstGeom>
        </p:spPr>
        <p:txBody>
          <a:bodyPr lIns="0" tIns="0" rIns="0" bIns="0">
            <a:normAutofit fontScale="100000" lnSpcReduction="0"/>
          </a:bodyPr>
          <a:lstStyle>
            <a:lvl1pPr marL="288925" indent="-288925">
              <a:spcBef>
                <a:spcPts val="600"/>
              </a:spcBef>
              <a:buClr>
                <a:srgbClr val="647E40"/>
              </a:buClr>
              <a:defRPr sz="2600">
                <a:solidFill>
                  <a:srgbClr val="4D4D4D"/>
                </a:solidFill>
                <a:latin typeface="Verdana"/>
                <a:ea typeface="Verdana"/>
                <a:cs typeface="Verdana"/>
                <a:sym typeface="Verdana"/>
              </a:defRPr>
            </a:lvl1pPr>
            <a:lvl2pPr marL="519792" indent="-341990">
              <a:spcBef>
                <a:spcPts val="600"/>
              </a:spcBef>
              <a:buClr>
                <a:srgbClr val="647E40"/>
              </a:buClr>
              <a:defRPr sz="2600">
                <a:solidFill>
                  <a:srgbClr val="4D4D4D"/>
                </a:solidFill>
                <a:latin typeface="Verdana"/>
                <a:ea typeface="Verdana"/>
                <a:cs typeface="Verdana"/>
                <a:sym typeface="Verdana"/>
              </a:defRPr>
            </a:lvl2pPr>
            <a:lvl3pPr marL="747182" indent="-385233">
              <a:spcBef>
                <a:spcPts val="600"/>
              </a:spcBef>
              <a:buClr>
                <a:srgbClr val="647E40"/>
              </a:buClr>
              <a:defRPr sz="2600">
                <a:solidFill>
                  <a:srgbClr val="4D4D4D"/>
                </a:solidFill>
                <a:latin typeface="Verdana"/>
                <a:ea typeface="Verdana"/>
                <a:cs typeface="Verdana"/>
                <a:sym typeface="Verdana"/>
              </a:defRPr>
            </a:lvl3pPr>
            <a:lvl4pPr marL="960003" indent="-420252">
              <a:spcBef>
                <a:spcPts val="600"/>
              </a:spcBef>
              <a:buClr>
                <a:srgbClr val="647E40"/>
              </a:buClr>
              <a:defRPr sz="2600">
                <a:solidFill>
                  <a:srgbClr val="4D4D4D"/>
                </a:solidFill>
                <a:latin typeface="Verdana"/>
                <a:ea typeface="Verdana"/>
                <a:cs typeface="Verdana"/>
                <a:sym typeface="Verdana"/>
              </a:defRPr>
            </a:lvl4pPr>
            <a:lvl5pPr marL="1137803" indent="-420252">
              <a:spcBef>
                <a:spcPts val="600"/>
              </a:spcBef>
              <a:buClr>
                <a:srgbClr val="647E40"/>
              </a:buClr>
              <a:defRPr sz="2600">
                <a:solidFill>
                  <a:srgbClr val="4D4D4D"/>
                </a:solidFill>
                <a:latin typeface="Verdana"/>
                <a:ea typeface="Verdana"/>
                <a:cs typeface="Verdana"/>
                <a:sym typeface="Verdana"/>
              </a:defRPr>
            </a:lvl5pPr>
          </a:lstStyle>
          <a:p>
            <a:pPr lvl="0">
              <a:defRPr sz="1800">
                <a:solidFill>
                  <a:srgbClr val="000000"/>
                </a:solidFill>
              </a:defRPr>
            </a:pPr>
            <a:r>
              <a:rPr sz="2600">
                <a:solidFill>
                  <a:srgbClr val="4D4D4D"/>
                </a:solidFill>
              </a:rPr>
              <a:t>Body Level One</a:t>
            </a:r>
            <a:endParaRPr sz="2600">
              <a:solidFill>
                <a:srgbClr val="4D4D4D"/>
              </a:solidFill>
            </a:endParaRPr>
          </a:p>
          <a:p>
            <a:pPr lvl="1">
              <a:defRPr sz="1800">
                <a:solidFill>
                  <a:srgbClr val="000000"/>
                </a:solidFill>
              </a:defRPr>
            </a:pPr>
            <a:r>
              <a:rPr sz="2600">
                <a:solidFill>
                  <a:srgbClr val="4D4D4D"/>
                </a:solidFill>
              </a:rPr>
              <a:t>Body Level Two</a:t>
            </a:r>
            <a:endParaRPr sz="2600">
              <a:solidFill>
                <a:srgbClr val="4D4D4D"/>
              </a:solidFill>
            </a:endParaRPr>
          </a:p>
          <a:p>
            <a:pPr lvl="2">
              <a:defRPr sz="1800">
                <a:solidFill>
                  <a:srgbClr val="000000"/>
                </a:solidFill>
              </a:defRPr>
            </a:pPr>
            <a:r>
              <a:rPr sz="2600">
                <a:solidFill>
                  <a:srgbClr val="4D4D4D"/>
                </a:solidFill>
              </a:rPr>
              <a:t>Body Level Three</a:t>
            </a:r>
            <a:endParaRPr sz="2600">
              <a:solidFill>
                <a:srgbClr val="4D4D4D"/>
              </a:solidFill>
            </a:endParaRPr>
          </a:p>
          <a:p>
            <a:pPr lvl="3">
              <a:defRPr sz="1800">
                <a:solidFill>
                  <a:srgbClr val="000000"/>
                </a:solidFill>
              </a:defRPr>
            </a:pPr>
            <a:r>
              <a:rPr sz="2600">
                <a:solidFill>
                  <a:srgbClr val="4D4D4D"/>
                </a:solidFill>
              </a:rPr>
              <a:t>Body Level Four</a:t>
            </a:r>
            <a:endParaRPr sz="2600">
              <a:solidFill>
                <a:srgbClr val="4D4D4D"/>
              </a:solidFill>
            </a:endParaRPr>
          </a:p>
          <a:p>
            <a:pPr lvl="4">
              <a:defRPr sz="1800">
                <a:solidFill>
                  <a:srgbClr val="000000"/>
                </a:solidFill>
              </a:defRPr>
            </a:pPr>
            <a:r>
              <a:rPr sz="2600">
                <a:solidFill>
                  <a:srgbClr val="4D4D4D"/>
                </a:solidFill>
              </a:rPr>
              <a:t>Body Level Five</a:t>
            </a:r>
          </a:p>
        </p:txBody>
      </p:sp>
      <p:sp>
        <p:nvSpPr>
          <p:cNvPr id="77" name="Shape 77"/>
          <p:cNvSpPr/>
          <p:nvPr>
            <p:ph type="sldNum" sz="quarter" idx="2"/>
          </p:nvPr>
        </p:nvSpPr>
        <p:spPr>
          <a:xfrm>
            <a:off x="9320103" y="8695690"/>
            <a:ext cx="3426323" cy="165101"/>
          </a:xfrm>
          <a:prstGeom prst="rect">
            <a:avLst/>
          </a:prstGeom>
        </p:spPr>
        <p:txBody>
          <a:bodyPr lIns="0" tIns="0" rIns="0" bIns="0" anchor="ctr"/>
          <a:lstStyle>
            <a:lvl1pPr algn="r">
              <a:defRPr sz="1100">
                <a:solidFill>
                  <a:srgbClr val="BFBFBF"/>
                </a:solidFill>
                <a:latin typeface="Verdana"/>
                <a:ea typeface="Verdana"/>
                <a:cs typeface="Verdana"/>
                <a:sym typeface="Verdana"/>
              </a:defRPr>
            </a:lvl1pPr>
          </a:lstStyle>
          <a:p>
            <a:pPr lvl="0"/>
            <a:fld id="{86CB4B4D-7CA3-9044-876B-883B54F8677D}" type="slidenum"/>
          </a:p>
        </p:txBody>
      </p:sp>
    </p:spTree>
  </p:cSld>
  <p:clrMapOvr>
    <a:masterClrMapping/>
  </p:clrMapOvr>
  <p:transitio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type="tx" showMasterSp="0" showMasterPhAnim="1">
  <p:cSld name="Tom">
    <p:spTree>
      <p:nvGrpSpPr>
        <p:cNvPr id="1" name=""/>
        <p:cNvGrpSpPr/>
        <p:nvPr/>
      </p:nvGrpSpPr>
      <p:grpSpPr>
        <a:xfrm>
          <a:off x="0" y="0"/>
          <a:ext cx="0" cy="0"/>
          <a:chOff x="0" y="0"/>
          <a:chExt cx="0" cy="0"/>
        </a:xfrm>
      </p:grpSpPr>
      <p:sp>
        <p:nvSpPr>
          <p:cNvPr id="79" name="Shape 79"/>
          <p:cNvSpPr/>
          <p:nvPr/>
        </p:nvSpPr>
        <p:spPr>
          <a:xfrm>
            <a:off x="-1" y="812798"/>
            <a:ext cx="13004802" cy="633221"/>
          </a:xfrm>
          <a:prstGeom prst="rect">
            <a:avLst/>
          </a:prstGeom>
          <a:solidFill>
            <a:srgbClr val="F2F2F2">
              <a:alpha val="90000"/>
            </a:srgbClr>
          </a:solidFill>
          <a:ln w="12700">
            <a:miter lim="400000"/>
          </a:ln>
        </p:spPr>
        <p:txBody>
          <a:bodyPr lIns="0" tIns="0" rIns="0" bIns="0" anchor="ctr"/>
          <a:lstStyle/>
          <a:p>
            <a:pPr lvl="0" defTabSz="914400">
              <a:defRPr sz="3000">
                <a:solidFill>
                  <a:srgbClr val="FFFFFF"/>
                </a:solidFill>
                <a:latin typeface="Verdana"/>
                <a:ea typeface="Verdana"/>
                <a:cs typeface="Verdana"/>
                <a:sym typeface="Verdana"/>
              </a:defRPr>
            </a:pPr>
          </a:p>
        </p:txBody>
      </p:sp>
      <p:sp>
        <p:nvSpPr>
          <p:cNvPr id="80" name="Shape 80"/>
          <p:cNvSpPr/>
          <p:nvPr/>
        </p:nvSpPr>
        <p:spPr>
          <a:xfrm>
            <a:off x="-1" y="8615681"/>
            <a:ext cx="13004802" cy="325123"/>
          </a:xfrm>
          <a:prstGeom prst="rect">
            <a:avLst/>
          </a:prstGeom>
          <a:solidFill>
            <a:srgbClr val="4D4D4D"/>
          </a:solidFill>
          <a:ln w="12700">
            <a:miter lim="400000"/>
          </a:ln>
          <a:effectLst>
            <a:outerShdw sx="100000" sy="100000" kx="0" ky="0" algn="b" rotWithShape="0" blurRad="12700" dist="0" dir="16200000">
              <a:srgbClr val="797979"/>
            </a:outerShdw>
          </a:effectLst>
        </p:spPr>
        <p:txBody>
          <a:bodyPr lIns="0" tIns="0" rIns="0" bIns="0" anchor="ctr"/>
          <a:lstStyle/>
          <a:p>
            <a:pPr lvl="0" defTabSz="914400">
              <a:defRPr sz="3000">
                <a:solidFill>
                  <a:srgbClr val="FFFFFF"/>
                </a:solidFill>
                <a:latin typeface="Verdana"/>
                <a:ea typeface="Verdana"/>
                <a:cs typeface="Verdana"/>
                <a:sym typeface="Verdana"/>
              </a:defRPr>
            </a:pPr>
          </a:p>
        </p:txBody>
      </p:sp>
      <p:sp>
        <p:nvSpPr>
          <p:cNvPr id="81" name="Shape 81"/>
          <p:cNvSpPr/>
          <p:nvPr/>
        </p:nvSpPr>
        <p:spPr>
          <a:xfrm>
            <a:off x="-1" y="1446018"/>
            <a:ext cx="13004802" cy="65025"/>
          </a:xfrm>
          <a:prstGeom prst="rect">
            <a:avLst/>
          </a:prstGeom>
          <a:solidFill>
            <a:srgbClr val="272727">
              <a:alpha val="55000"/>
            </a:srgbClr>
          </a:solidFill>
          <a:ln w="12700">
            <a:miter lim="400000"/>
          </a:ln>
        </p:spPr>
        <p:txBody>
          <a:bodyPr lIns="0" tIns="0" rIns="0" bIns="0" anchor="ctr"/>
          <a:lstStyle/>
          <a:p>
            <a:pPr lvl="0" defTabSz="914400">
              <a:defRPr sz="3000">
                <a:solidFill>
                  <a:srgbClr val="FFFFFF"/>
                </a:solidFill>
                <a:latin typeface="Verdana"/>
                <a:ea typeface="Verdana"/>
                <a:cs typeface="Verdana"/>
                <a:sym typeface="Verdana"/>
              </a:defRPr>
            </a:pPr>
          </a:p>
        </p:txBody>
      </p:sp>
      <p:pic>
        <p:nvPicPr>
          <p:cNvPr id="82" name="image4.png" descr="K:\kunder\2014\Axiomatics\Office_2010\Logotyper\logo.png"/>
          <p:cNvPicPr/>
          <p:nvPr/>
        </p:nvPicPr>
        <p:blipFill>
          <a:blip r:embed="rId2">
            <a:extLst/>
          </a:blip>
          <a:stretch>
            <a:fillRect/>
          </a:stretch>
        </p:blipFill>
        <p:spPr>
          <a:xfrm>
            <a:off x="10869655" y="923347"/>
            <a:ext cx="1865765" cy="412126"/>
          </a:xfrm>
          <a:prstGeom prst="rect">
            <a:avLst/>
          </a:prstGeom>
          <a:ln w="12700">
            <a:miter lim="400000"/>
          </a:ln>
        </p:spPr>
      </p:pic>
      <p:sp>
        <p:nvSpPr>
          <p:cNvPr id="83" name="Shape 83"/>
          <p:cNvSpPr/>
          <p:nvPr>
            <p:ph type="sldNum" sz="quarter" idx="2"/>
          </p:nvPr>
        </p:nvSpPr>
        <p:spPr>
          <a:xfrm>
            <a:off x="9320103" y="8695690"/>
            <a:ext cx="3426323" cy="165101"/>
          </a:xfrm>
          <a:prstGeom prst="rect">
            <a:avLst/>
          </a:prstGeom>
        </p:spPr>
        <p:txBody>
          <a:bodyPr lIns="0" tIns="0" rIns="0" bIns="0" anchor="ctr"/>
          <a:lstStyle>
            <a:lvl1pPr algn="r">
              <a:defRPr sz="1100">
                <a:solidFill>
                  <a:srgbClr val="BFBFBF"/>
                </a:solidFill>
                <a:latin typeface="Verdana"/>
                <a:ea typeface="Verdana"/>
                <a:cs typeface="Verdana"/>
                <a:sym typeface="Verdana"/>
              </a:defRPr>
            </a:lvl1pPr>
          </a:lstStyle>
          <a:p>
            <a:pPr lvl="0"/>
            <a:fld id="{86CB4B4D-7CA3-9044-876B-883B54F8677D}" type="slidenum"/>
          </a:p>
        </p:txBody>
      </p:sp>
      <p:sp>
        <p:nvSpPr>
          <p:cNvPr id="84" name="Shape 84"/>
          <p:cNvSpPr/>
          <p:nvPr>
            <p:ph type="body" idx="1"/>
          </p:nvPr>
        </p:nvSpPr>
        <p:spPr>
          <a:xfrm>
            <a:off x="306509" y="920746"/>
            <a:ext cx="7732892" cy="930281"/>
          </a:xfrm>
          <a:prstGeom prst="rect">
            <a:avLst/>
          </a:prstGeom>
        </p:spPr>
        <p:txBody>
          <a:bodyPr lIns="0" tIns="0" rIns="0" bIns="0">
            <a:normAutofit fontScale="100000" lnSpcReduction="0"/>
          </a:bodyPr>
          <a:lstStyle>
            <a:lvl1pPr marL="177800" indent="-177800">
              <a:spcBef>
                <a:spcPts val="600"/>
              </a:spcBef>
              <a:buClrTx/>
              <a:buSzTx/>
              <a:buFontTx/>
              <a:buNone/>
              <a:defRPr sz="3000">
                <a:solidFill>
                  <a:srgbClr val="4D4D4D"/>
                </a:solidFill>
                <a:latin typeface="Verdana"/>
                <a:ea typeface="Verdana"/>
                <a:cs typeface="Verdana"/>
                <a:sym typeface="Verdana"/>
              </a:defRPr>
            </a:lvl1pPr>
            <a:lvl2pPr marL="572407" indent="-394606">
              <a:spcBef>
                <a:spcPts val="600"/>
              </a:spcBef>
              <a:buClrTx/>
              <a:buFontTx/>
              <a:defRPr sz="3000">
                <a:solidFill>
                  <a:srgbClr val="4D4D4D"/>
                </a:solidFill>
                <a:latin typeface="Verdana"/>
                <a:ea typeface="Verdana"/>
                <a:cs typeface="Verdana"/>
                <a:sym typeface="Verdana"/>
              </a:defRPr>
            </a:lvl2pPr>
            <a:lvl3pPr marL="806450">
              <a:spcBef>
                <a:spcPts val="600"/>
              </a:spcBef>
              <a:buClrTx/>
              <a:buFontTx/>
              <a:defRPr sz="3000">
                <a:solidFill>
                  <a:srgbClr val="4D4D4D"/>
                </a:solidFill>
                <a:latin typeface="Verdana"/>
                <a:ea typeface="Verdana"/>
                <a:cs typeface="Verdana"/>
                <a:sym typeface="Verdana"/>
              </a:defRPr>
            </a:lvl3pPr>
            <a:lvl4pPr marL="1024657" indent="-484909">
              <a:spcBef>
                <a:spcPts val="600"/>
              </a:spcBef>
              <a:buClrTx/>
              <a:buFontTx/>
              <a:defRPr sz="3000">
                <a:solidFill>
                  <a:srgbClr val="4D4D4D"/>
                </a:solidFill>
                <a:latin typeface="Verdana"/>
                <a:ea typeface="Verdana"/>
                <a:cs typeface="Verdana"/>
                <a:sym typeface="Verdana"/>
              </a:defRPr>
            </a:lvl4pPr>
            <a:lvl5pPr marL="1202457" indent="-484909">
              <a:spcBef>
                <a:spcPts val="600"/>
              </a:spcBef>
              <a:buClrTx/>
              <a:buFontTx/>
              <a:defRPr sz="3000">
                <a:solidFill>
                  <a:srgbClr val="4D4D4D"/>
                </a:solidFill>
                <a:latin typeface="Verdana"/>
                <a:ea typeface="Verdana"/>
                <a:cs typeface="Verdana"/>
                <a:sym typeface="Verdana"/>
              </a:defRPr>
            </a:lvl5pPr>
          </a:lstStyle>
          <a:p>
            <a:pPr lvl="0">
              <a:defRPr sz="1800">
                <a:solidFill>
                  <a:srgbClr val="000000"/>
                </a:solidFill>
              </a:defRPr>
            </a:pPr>
            <a:r>
              <a:rPr sz="3000">
                <a:solidFill>
                  <a:srgbClr val="4D4D4D"/>
                </a:solidFill>
              </a:rPr>
              <a:t>Body Level One</a:t>
            </a:r>
            <a:endParaRPr sz="3000">
              <a:solidFill>
                <a:srgbClr val="4D4D4D"/>
              </a:solidFill>
            </a:endParaRPr>
          </a:p>
          <a:p>
            <a:pPr lvl="1">
              <a:defRPr sz="1800">
                <a:solidFill>
                  <a:srgbClr val="000000"/>
                </a:solidFill>
              </a:defRPr>
            </a:pPr>
            <a:r>
              <a:rPr sz="3000">
                <a:solidFill>
                  <a:srgbClr val="4D4D4D"/>
                </a:solidFill>
              </a:rPr>
              <a:t>Body Level Two</a:t>
            </a:r>
            <a:endParaRPr sz="3000">
              <a:solidFill>
                <a:srgbClr val="4D4D4D"/>
              </a:solidFill>
            </a:endParaRPr>
          </a:p>
          <a:p>
            <a:pPr lvl="2">
              <a:defRPr sz="1800">
                <a:solidFill>
                  <a:srgbClr val="000000"/>
                </a:solidFill>
              </a:defRPr>
            </a:pPr>
            <a:r>
              <a:rPr sz="3000">
                <a:solidFill>
                  <a:srgbClr val="4D4D4D"/>
                </a:solidFill>
              </a:rPr>
              <a:t>Body Level Three</a:t>
            </a:r>
            <a:endParaRPr sz="3000">
              <a:solidFill>
                <a:srgbClr val="4D4D4D"/>
              </a:solidFill>
            </a:endParaRPr>
          </a:p>
          <a:p>
            <a:pPr lvl="3">
              <a:defRPr sz="1800">
                <a:solidFill>
                  <a:srgbClr val="000000"/>
                </a:solidFill>
              </a:defRPr>
            </a:pPr>
            <a:r>
              <a:rPr sz="3000">
                <a:solidFill>
                  <a:srgbClr val="4D4D4D"/>
                </a:solidFill>
              </a:rPr>
              <a:t>Body Level Four</a:t>
            </a:r>
            <a:endParaRPr sz="3000">
              <a:solidFill>
                <a:srgbClr val="4D4D4D"/>
              </a:solidFill>
            </a:endParaRPr>
          </a:p>
          <a:p>
            <a:pPr lvl="4">
              <a:defRPr sz="1800">
                <a:solidFill>
                  <a:srgbClr val="000000"/>
                </a:solidFill>
              </a:defRPr>
            </a:pPr>
            <a:r>
              <a:rPr sz="3000">
                <a:solidFill>
                  <a:srgbClr val="4D4D4D"/>
                </a:solidFill>
              </a:rPr>
              <a:t>Body Level Five</a:t>
            </a:r>
          </a:p>
        </p:txBody>
      </p:sp>
    </p:spTree>
  </p:cSld>
  <p:clrMapOvr>
    <a:masterClrMapping/>
  </p:clrMapOvr>
  <p:transitio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type="tx" showMasterSp="0" showMasterPhAnim="1">
  <p:cSld name="1_Rubrik och innehåll">
    <p:spTree>
      <p:nvGrpSpPr>
        <p:cNvPr id="1" name=""/>
        <p:cNvGrpSpPr/>
        <p:nvPr/>
      </p:nvGrpSpPr>
      <p:grpSpPr>
        <a:xfrm>
          <a:off x="0" y="0"/>
          <a:ext cx="0" cy="0"/>
          <a:chOff x="0" y="0"/>
          <a:chExt cx="0" cy="0"/>
        </a:xfrm>
      </p:grpSpPr>
      <p:sp>
        <p:nvSpPr>
          <p:cNvPr id="86" name="Shape 86"/>
          <p:cNvSpPr/>
          <p:nvPr/>
        </p:nvSpPr>
        <p:spPr>
          <a:xfrm>
            <a:off x="-1" y="812798"/>
            <a:ext cx="13004802" cy="633221"/>
          </a:xfrm>
          <a:prstGeom prst="rect">
            <a:avLst/>
          </a:prstGeom>
          <a:solidFill>
            <a:srgbClr val="F2F2F2">
              <a:alpha val="90000"/>
            </a:srgbClr>
          </a:solidFill>
          <a:ln w="12700">
            <a:miter lim="400000"/>
          </a:ln>
        </p:spPr>
        <p:txBody>
          <a:bodyPr lIns="0" tIns="0" rIns="0" bIns="0" anchor="ctr"/>
          <a:lstStyle/>
          <a:p>
            <a:pPr lvl="0" defTabSz="914400">
              <a:defRPr sz="3000">
                <a:solidFill>
                  <a:srgbClr val="FFFFFF"/>
                </a:solidFill>
                <a:latin typeface="Verdana"/>
                <a:ea typeface="Verdana"/>
                <a:cs typeface="Verdana"/>
                <a:sym typeface="Verdana"/>
              </a:defRPr>
            </a:pPr>
          </a:p>
        </p:txBody>
      </p:sp>
      <p:sp>
        <p:nvSpPr>
          <p:cNvPr id="87" name="Shape 87"/>
          <p:cNvSpPr/>
          <p:nvPr/>
        </p:nvSpPr>
        <p:spPr>
          <a:xfrm>
            <a:off x="-1" y="8615681"/>
            <a:ext cx="13004802" cy="325123"/>
          </a:xfrm>
          <a:prstGeom prst="rect">
            <a:avLst/>
          </a:prstGeom>
          <a:solidFill>
            <a:srgbClr val="4D4D4D"/>
          </a:solidFill>
          <a:ln w="12700">
            <a:miter lim="400000"/>
          </a:ln>
          <a:effectLst>
            <a:outerShdw sx="100000" sy="100000" kx="0" ky="0" algn="b" rotWithShape="0" blurRad="12700" dist="0" dir="16200000">
              <a:srgbClr val="797979"/>
            </a:outerShdw>
          </a:effectLst>
        </p:spPr>
        <p:txBody>
          <a:bodyPr lIns="0" tIns="0" rIns="0" bIns="0" anchor="ctr"/>
          <a:lstStyle/>
          <a:p>
            <a:pPr lvl="0" defTabSz="914400">
              <a:defRPr sz="3000">
                <a:solidFill>
                  <a:srgbClr val="FFFFFF"/>
                </a:solidFill>
                <a:latin typeface="Verdana"/>
                <a:ea typeface="Verdana"/>
                <a:cs typeface="Verdana"/>
                <a:sym typeface="Verdana"/>
              </a:defRPr>
            </a:pPr>
          </a:p>
        </p:txBody>
      </p:sp>
      <p:sp>
        <p:nvSpPr>
          <p:cNvPr id="88" name="Shape 88"/>
          <p:cNvSpPr/>
          <p:nvPr/>
        </p:nvSpPr>
        <p:spPr>
          <a:xfrm>
            <a:off x="-1" y="1446018"/>
            <a:ext cx="13004802" cy="65025"/>
          </a:xfrm>
          <a:prstGeom prst="rect">
            <a:avLst/>
          </a:prstGeom>
          <a:solidFill>
            <a:srgbClr val="272727">
              <a:alpha val="55000"/>
            </a:srgbClr>
          </a:solidFill>
          <a:ln w="12700">
            <a:miter lim="400000"/>
          </a:ln>
        </p:spPr>
        <p:txBody>
          <a:bodyPr lIns="0" tIns="0" rIns="0" bIns="0" anchor="ctr"/>
          <a:lstStyle/>
          <a:p>
            <a:pPr lvl="0" defTabSz="914400">
              <a:defRPr sz="3000">
                <a:solidFill>
                  <a:srgbClr val="FFFFFF"/>
                </a:solidFill>
                <a:latin typeface="Verdana"/>
                <a:ea typeface="Verdana"/>
                <a:cs typeface="Verdana"/>
                <a:sym typeface="Verdana"/>
              </a:defRPr>
            </a:pPr>
          </a:p>
        </p:txBody>
      </p:sp>
      <p:pic>
        <p:nvPicPr>
          <p:cNvPr id="89" name="image4.png" descr="K:\kunder\2014\Axiomatics\Office_2010\Logotyper\logo.png"/>
          <p:cNvPicPr/>
          <p:nvPr/>
        </p:nvPicPr>
        <p:blipFill>
          <a:blip r:embed="rId2">
            <a:extLst/>
          </a:blip>
          <a:stretch>
            <a:fillRect/>
          </a:stretch>
        </p:blipFill>
        <p:spPr>
          <a:xfrm>
            <a:off x="10869655" y="923347"/>
            <a:ext cx="1865765" cy="412126"/>
          </a:xfrm>
          <a:prstGeom prst="rect">
            <a:avLst/>
          </a:prstGeom>
          <a:ln w="12700">
            <a:miter lim="400000"/>
          </a:ln>
        </p:spPr>
      </p:pic>
      <p:sp>
        <p:nvSpPr>
          <p:cNvPr id="90" name="Shape 90"/>
          <p:cNvSpPr/>
          <p:nvPr>
            <p:ph type="title"/>
          </p:nvPr>
        </p:nvSpPr>
        <p:spPr>
          <a:xfrm>
            <a:off x="562187" y="2162949"/>
            <a:ext cx="11880427" cy="819575"/>
          </a:xfrm>
          <a:prstGeom prst="rect">
            <a:avLst/>
          </a:prstGeom>
        </p:spPr>
        <p:txBody>
          <a:bodyPr lIns="0" tIns="0" rIns="0" bIns="0" anchor="t">
            <a:normAutofit fontScale="100000" lnSpcReduction="0"/>
          </a:bodyPr>
          <a:lstStyle>
            <a:lvl1pPr>
              <a:defRPr b="0" sz="4600">
                <a:solidFill>
                  <a:srgbClr val="4D4D4D"/>
                </a:solidFill>
                <a:latin typeface="Corbel"/>
                <a:ea typeface="Corbel"/>
                <a:cs typeface="Corbel"/>
                <a:sym typeface="Corbel"/>
              </a:defRPr>
            </a:lvl1pPr>
          </a:lstStyle>
          <a:p>
            <a:pPr lvl="0">
              <a:defRPr sz="1800">
                <a:solidFill>
                  <a:srgbClr val="000000"/>
                </a:solidFill>
              </a:defRPr>
            </a:pPr>
            <a:r>
              <a:rPr sz="4600">
                <a:solidFill>
                  <a:srgbClr val="4D4D4D"/>
                </a:solidFill>
              </a:rPr>
              <a:t>Title Text</a:t>
            </a:r>
          </a:p>
        </p:txBody>
      </p:sp>
      <p:sp>
        <p:nvSpPr>
          <p:cNvPr id="91" name="Shape 91"/>
          <p:cNvSpPr/>
          <p:nvPr>
            <p:ph type="body" idx="1"/>
          </p:nvPr>
        </p:nvSpPr>
        <p:spPr>
          <a:xfrm>
            <a:off x="562187" y="2982523"/>
            <a:ext cx="11880427" cy="6771077"/>
          </a:xfrm>
          <a:prstGeom prst="rect">
            <a:avLst/>
          </a:prstGeom>
        </p:spPr>
        <p:txBody>
          <a:bodyPr lIns="0" tIns="0" rIns="0" bIns="0">
            <a:normAutofit fontScale="100000" lnSpcReduction="0"/>
          </a:bodyPr>
          <a:lstStyle>
            <a:lvl1pPr marL="288925" indent="-288925">
              <a:spcBef>
                <a:spcPts val="600"/>
              </a:spcBef>
              <a:buClr>
                <a:srgbClr val="647E40"/>
              </a:buClr>
              <a:defRPr sz="2600">
                <a:solidFill>
                  <a:srgbClr val="4D4D4D"/>
                </a:solidFill>
                <a:latin typeface="Verdana"/>
                <a:ea typeface="Verdana"/>
                <a:cs typeface="Verdana"/>
                <a:sym typeface="Verdana"/>
              </a:defRPr>
            </a:lvl1pPr>
            <a:lvl2pPr marL="519792" indent="-341990">
              <a:spcBef>
                <a:spcPts val="600"/>
              </a:spcBef>
              <a:buClr>
                <a:srgbClr val="647E40"/>
              </a:buClr>
              <a:defRPr sz="2600">
                <a:solidFill>
                  <a:srgbClr val="4D4D4D"/>
                </a:solidFill>
                <a:latin typeface="Verdana"/>
                <a:ea typeface="Verdana"/>
                <a:cs typeface="Verdana"/>
                <a:sym typeface="Verdana"/>
              </a:defRPr>
            </a:lvl2pPr>
            <a:lvl3pPr marL="747182" indent="-385233">
              <a:spcBef>
                <a:spcPts val="600"/>
              </a:spcBef>
              <a:buClr>
                <a:srgbClr val="647E40"/>
              </a:buClr>
              <a:defRPr sz="2600">
                <a:solidFill>
                  <a:srgbClr val="4D4D4D"/>
                </a:solidFill>
                <a:latin typeface="Verdana"/>
                <a:ea typeface="Verdana"/>
                <a:cs typeface="Verdana"/>
                <a:sym typeface="Verdana"/>
              </a:defRPr>
            </a:lvl3pPr>
            <a:lvl4pPr marL="960003" indent="-420252">
              <a:spcBef>
                <a:spcPts val="600"/>
              </a:spcBef>
              <a:buClr>
                <a:srgbClr val="647E40"/>
              </a:buClr>
              <a:defRPr sz="2600">
                <a:solidFill>
                  <a:srgbClr val="4D4D4D"/>
                </a:solidFill>
                <a:latin typeface="Verdana"/>
                <a:ea typeface="Verdana"/>
                <a:cs typeface="Verdana"/>
                <a:sym typeface="Verdana"/>
              </a:defRPr>
            </a:lvl4pPr>
            <a:lvl5pPr marL="1137803" indent="-420252">
              <a:spcBef>
                <a:spcPts val="600"/>
              </a:spcBef>
              <a:buClr>
                <a:srgbClr val="647E40"/>
              </a:buClr>
              <a:defRPr sz="2600">
                <a:solidFill>
                  <a:srgbClr val="4D4D4D"/>
                </a:solidFill>
                <a:latin typeface="Verdana"/>
                <a:ea typeface="Verdana"/>
                <a:cs typeface="Verdana"/>
                <a:sym typeface="Verdana"/>
              </a:defRPr>
            </a:lvl5pPr>
          </a:lstStyle>
          <a:p>
            <a:pPr lvl="0">
              <a:defRPr sz="1800">
                <a:solidFill>
                  <a:srgbClr val="000000"/>
                </a:solidFill>
              </a:defRPr>
            </a:pPr>
            <a:r>
              <a:rPr sz="2600">
                <a:solidFill>
                  <a:srgbClr val="4D4D4D"/>
                </a:solidFill>
              </a:rPr>
              <a:t>Body Level One</a:t>
            </a:r>
            <a:endParaRPr sz="2600">
              <a:solidFill>
                <a:srgbClr val="4D4D4D"/>
              </a:solidFill>
            </a:endParaRPr>
          </a:p>
          <a:p>
            <a:pPr lvl="1">
              <a:defRPr sz="1800">
                <a:solidFill>
                  <a:srgbClr val="000000"/>
                </a:solidFill>
              </a:defRPr>
            </a:pPr>
            <a:r>
              <a:rPr sz="2600">
                <a:solidFill>
                  <a:srgbClr val="4D4D4D"/>
                </a:solidFill>
              </a:rPr>
              <a:t>Body Level Two</a:t>
            </a:r>
            <a:endParaRPr sz="2600">
              <a:solidFill>
                <a:srgbClr val="4D4D4D"/>
              </a:solidFill>
            </a:endParaRPr>
          </a:p>
          <a:p>
            <a:pPr lvl="2">
              <a:defRPr sz="1800">
                <a:solidFill>
                  <a:srgbClr val="000000"/>
                </a:solidFill>
              </a:defRPr>
            </a:pPr>
            <a:r>
              <a:rPr sz="2600">
                <a:solidFill>
                  <a:srgbClr val="4D4D4D"/>
                </a:solidFill>
              </a:rPr>
              <a:t>Body Level Three</a:t>
            </a:r>
            <a:endParaRPr sz="2600">
              <a:solidFill>
                <a:srgbClr val="4D4D4D"/>
              </a:solidFill>
            </a:endParaRPr>
          </a:p>
          <a:p>
            <a:pPr lvl="3">
              <a:defRPr sz="1800">
                <a:solidFill>
                  <a:srgbClr val="000000"/>
                </a:solidFill>
              </a:defRPr>
            </a:pPr>
            <a:r>
              <a:rPr sz="2600">
                <a:solidFill>
                  <a:srgbClr val="4D4D4D"/>
                </a:solidFill>
              </a:rPr>
              <a:t>Body Level Four</a:t>
            </a:r>
            <a:endParaRPr sz="2600">
              <a:solidFill>
                <a:srgbClr val="4D4D4D"/>
              </a:solidFill>
            </a:endParaRPr>
          </a:p>
          <a:p>
            <a:pPr lvl="4">
              <a:defRPr sz="1800">
                <a:solidFill>
                  <a:srgbClr val="000000"/>
                </a:solidFill>
              </a:defRPr>
            </a:pPr>
            <a:r>
              <a:rPr sz="2600">
                <a:solidFill>
                  <a:srgbClr val="4D4D4D"/>
                </a:solidFill>
              </a:rPr>
              <a:t>Body Level Five</a:t>
            </a:r>
          </a:p>
        </p:txBody>
      </p:sp>
      <p:sp>
        <p:nvSpPr>
          <p:cNvPr id="92" name="Shape 92"/>
          <p:cNvSpPr/>
          <p:nvPr>
            <p:ph type="sldNum" sz="quarter" idx="2"/>
          </p:nvPr>
        </p:nvSpPr>
        <p:spPr>
          <a:xfrm>
            <a:off x="9320103" y="8695690"/>
            <a:ext cx="3426323" cy="165101"/>
          </a:xfrm>
          <a:prstGeom prst="rect">
            <a:avLst/>
          </a:prstGeom>
        </p:spPr>
        <p:txBody>
          <a:bodyPr lIns="0" tIns="0" rIns="0" bIns="0" anchor="ctr"/>
          <a:lstStyle>
            <a:lvl1pPr algn="r">
              <a:defRPr sz="1100">
                <a:solidFill>
                  <a:srgbClr val="BFBFBF"/>
                </a:solidFill>
                <a:latin typeface="Verdana"/>
                <a:ea typeface="Verdana"/>
                <a:cs typeface="Verdana"/>
                <a:sym typeface="Verdana"/>
              </a:defRPr>
            </a:lvl1pPr>
          </a:lstStyle>
          <a:p>
            <a:pPr lvl="0"/>
            <a:fld id="{86CB4B4D-7CA3-9044-876B-883B54F8677D}" type="slidenum"/>
          </a:p>
        </p:txBody>
      </p:sp>
    </p:spTree>
  </p:cSld>
  <p:clrMapOvr>
    <a:masterClrMapping/>
  </p:clrMapOvr>
  <p:transitio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type="tx" showMasterSp="0" showMasterPhAnim="1">
  <p:cSld name="Rubrik och innehåll">
    <p:spTree>
      <p:nvGrpSpPr>
        <p:cNvPr id="1" name=""/>
        <p:cNvGrpSpPr/>
        <p:nvPr/>
      </p:nvGrpSpPr>
      <p:grpSpPr>
        <a:xfrm>
          <a:off x="0" y="0"/>
          <a:ext cx="0" cy="0"/>
          <a:chOff x="0" y="0"/>
          <a:chExt cx="0" cy="0"/>
        </a:xfrm>
      </p:grpSpPr>
      <p:sp>
        <p:nvSpPr>
          <p:cNvPr id="94" name="Shape 94"/>
          <p:cNvSpPr/>
          <p:nvPr/>
        </p:nvSpPr>
        <p:spPr>
          <a:xfrm>
            <a:off x="-1" y="812798"/>
            <a:ext cx="13004802" cy="633221"/>
          </a:xfrm>
          <a:prstGeom prst="rect">
            <a:avLst/>
          </a:prstGeom>
          <a:solidFill>
            <a:srgbClr val="F2F2F2">
              <a:alpha val="90000"/>
            </a:srgbClr>
          </a:solidFill>
          <a:ln w="12700">
            <a:miter lim="400000"/>
          </a:ln>
        </p:spPr>
        <p:txBody>
          <a:bodyPr lIns="0" tIns="0" rIns="0" bIns="0" anchor="ctr"/>
          <a:lstStyle/>
          <a:p>
            <a:pPr lvl="0" defTabSz="914400">
              <a:defRPr sz="3000">
                <a:solidFill>
                  <a:srgbClr val="FFFFFF"/>
                </a:solidFill>
                <a:latin typeface="Verdana"/>
                <a:ea typeface="Verdana"/>
                <a:cs typeface="Verdana"/>
                <a:sym typeface="Verdana"/>
              </a:defRPr>
            </a:pPr>
          </a:p>
        </p:txBody>
      </p:sp>
      <p:sp>
        <p:nvSpPr>
          <p:cNvPr id="95" name="Shape 95"/>
          <p:cNvSpPr/>
          <p:nvPr/>
        </p:nvSpPr>
        <p:spPr>
          <a:xfrm>
            <a:off x="-1" y="8615681"/>
            <a:ext cx="13004802" cy="325123"/>
          </a:xfrm>
          <a:prstGeom prst="rect">
            <a:avLst/>
          </a:prstGeom>
          <a:solidFill>
            <a:srgbClr val="4D4D4D"/>
          </a:solidFill>
          <a:ln w="12700">
            <a:miter lim="400000"/>
          </a:ln>
          <a:effectLst>
            <a:outerShdw sx="100000" sy="100000" kx="0" ky="0" algn="b" rotWithShape="0" blurRad="12700" dist="0" dir="16200000">
              <a:srgbClr val="797979"/>
            </a:outerShdw>
          </a:effectLst>
        </p:spPr>
        <p:txBody>
          <a:bodyPr lIns="0" tIns="0" rIns="0" bIns="0" anchor="ctr"/>
          <a:lstStyle/>
          <a:p>
            <a:pPr lvl="0" defTabSz="914400">
              <a:defRPr sz="3000">
                <a:solidFill>
                  <a:srgbClr val="FFFFFF"/>
                </a:solidFill>
                <a:latin typeface="Verdana"/>
                <a:ea typeface="Verdana"/>
                <a:cs typeface="Verdana"/>
                <a:sym typeface="Verdana"/>
              </a:defRPr>
            </a:pPr>
          </a:p>
        </p:txBody>
      </p:sp>
      <p:sp>
        <p:nvSpPr>
          <p:cNvPr id="96" name="Shape 96"/>
          <p:cNvSpPr/>
          <p:nvPr/>
        </p:nvSpPr>
        <p:spPr>
          <a:xfrm>
            <a:off x="-1" y="1446018"/>
            <a:ext cx="13004802" cy="65025"/>
          </a:xfrm>
          <a:prstGeom prst="rect">
            <a:avLst/>
          </a:prstGeom>
          <a:solidFill>
            <a:srgbClr val="272727">
              <a:alpha val="55000"/>
            </a:srgbClr>
          </a:solidFill>
          <a:ln w="12700">
            <a:miter lim="400000"/>
          </a:ln>
        </p:spPr>
        <p:txBody>
          <a:bodyPr lIns="0" tIns="0" rIns="0" bIns="0" anchor="ctr"/>
          <a:lstStyle/>
          <a:p>
            <a:pPr lvl="0" defTabSz="914400">
              <a:defRPr sz="3000">
                <a:solidFill>
                  <a:srgbClr val="FFFFFF"/>
                </a:solidFill>
                <a:latin typeface="Verdana"/>
                <a:ea typeface="Verdana"/>
                <a:cs typeface="Verdana"/>
                <a:sym typeface="Verdana"/>
              </a:defRPr>
            </a:pPr>
          </a:p>
        </p:txBody>
      </p:sp>
      <p:pic>
        <p:nvPicPr>
          <p:cNvPr id="97" name="image4.png" descr="K:\kunder\2014\Axiomatics\Office_2010\Logotyper\logo.png"/>
          <p:cNvPicPr/>
          <p:nvPr/>
        </p:nvPicPr>
        <p:blipFill>
          <a:blip r:embed="rId2">
            <a:extLst/>
          </a:blip>
          <a:stretch>
            <a:fillRect/>
          </a:stretch>
        </p:blipFill>
        <p:spPr>
          <a:xfrm>
            <a:off x="10869655" y="923347"/>
            <a:ext cx="1865765" cy="412126"/>
          </a:xfrm>
          <a:prstGeom prst="rect">
            <a:avLst/>
          </a:prstGeom>
          <a:ln w="12700">
            <a:miter lim="400000"/>
          </a:ln>
        </p:spPr>
      </p:pic>
      <p:sp>
        <p:nvSpPr>
          <p:cNvPr id="98" name="Shape 98"/>
          <p:cNvSpPr/>
          <p:nvPr>
            <p:ph type="title"/>
          </p:nvPr>
        </p:nvSpPr>
        <p:spPr>
          <a:xfrm>
            <a:off x="562187" y="2162949"/>
            <a:ext cx="11880427" cy="819575"/>
          </a:xfrm>
          <a:prstGeom prst="rect">
            <a:avLst/>
          </a:prstGeom>
        </p:spPr>
        <p:txBody>
          <a:bodyPr lIns="0" tIns="0" rIns="0" bIns="0" anchor="t">
            <a:normAutofit fontScale="100000" lnSpcReduction="0"/>
          </a:bodyPr>
          <a:lstStyle>
            <a:lvl1pPr>
              <a:defRPr b="0" sz="4600">
                <a:solidFill>
                  <a:srgbClr val="4D4D4D"/>
                </a:solidFill>
                <a:latin typeface="Corbel"/>
                <a:ea typeface="Corbel"/>
                <a:cs typeface="Corbel"/>
                <a:sym typeface="Corbel"/>
              </a:defRPr>
            </a:lvl1pPr>
          </a:lstStyle>
          <a:p>
            <a:pPr lvl="0">
              <a:defRPr sz="1800">
                <a:solidFill>
                  <a:srgbClr val="000000"/>
                </a:solidFill>
              </a:defRPr>
            </a:pPr>
            <a:r>
              <a:rPr sz="4600">
                <a:solidFill>
                  <a:srgbClr val="4D4D4D"/>
                </a:solidFill>
              </a:rPr>
              <a:t>Title Text</a:t>
            </a:r>
          </a:p>
        </p:txBody>
      </p:sp>
      <p:sp>
        <p:nvSpPr>
          <p:cNvPr id="99" name="Shape 99"/>
          <p:cNvSpPr/>
          <p:nvPr>
            <p:ph type="body" idx="1"/>
          </p:nvPr>
        </p:nvSpPr>
        <p:spPr>
          <a:xfrm>
            <a:off x="562187" y="2982523"/>
            <a:ext cx="11880427" cy="6771077"/>
          </a:xfrm>
          <a:prstGeom prst="rect">
            <a:avLst/>
          </a:prstGeom>
        </p:spPr>
        <p:txBody>
          <a:bodyPr lIns="0" tIns="0" rIns="0" bIns="0">
            <a:normAutofit fontScale="100000" lnSpcReduction="0"/>
          </a:bodyPr>
          <a:lstStyle>
            <a:lvl1pPr marL="288925" indent="-288925">
              <a:spcBef>
                <a:spcPts val="600"/>
              </a:spcBef>
              <a:buClr>
                <a:srgbClr val="647E40"/>
              </a:buClr>
              <a:defRPr sz="2600">
                <a:solidFill>
                  <a:srgbClr val="4D4D4D"/>
                </a:solidFill>
                <a:latin typeface="Verdana"/>
                <a:ea typeface="Verdana"/>
                <a:cs typeface="Verdana"/>
                <a:sym typeface="Verdana"/>
              </a:defRPr>
            </a:lvl1pPr>
            <a:lvl2pPr marL="519792" indent="-341990">
              <a:spcBef>
                <a:spcPts val="600"/>
              </a:spcBef>
              <a:buClr>
                <a:srgbClr val="647E40"/>
              </a:buClr>
              <a:defRPr sz="2600">
                <a:solidFill>
                  <a:srgbClr val="4D4D4D"/>
                </a:solidFill>
                <a:latin typeface="Verdana"/>
                <a:ea typeface="Verdana"/>
                <a:cs typeface="Verdana"/>
                <a:sym typeface="Verdana"/>
              </a:defRPr>
            </a:lvl2pPr>
            <a:lvl3pPr marL="747182" indent="-385233">
              <a:spcBef>
                <a:spcPts val="600"/>
              </a:spcBef>
              <a:buClr>
                <a:srgbClr val="647E40"/>
              </a:buClr>
              <a:defRPr sz="2600">
                <a:solidFill>
                  <a:srgbClr val="4D4D4D"/>
                </a:solidFill>
                <a:latin typeface="Verdana"/>
                <a:ea typeface="Verdana"/>
                <a:cs typeface="Verdana"/>
                <a:sym typeface="Verdana"/>
              </a:defRPr>
            </a:lvl3pPr>
            <a:lvl4pPr marL="960003" indent="-420252">
              <a:spcBef>
                <a:spcPts val="600"/>
              </a:spcBef>
              <a:buClr>
                <a:srgbClr val="647E40"/>
              </a:buClr>
              <a:defRPr sz="2600">
                <a:solidFill>
                  <a:srgbClr val="4D4D4D"/>
                </a:solidFill>
                <a:latin typeface="Verdana"/>
                <a:ea typeface="Verdana"/>
                <a:cs typeface="Verdana"/>
                <a:sym typeface="Verdana"/>
              </a:defRPr>
            </a:lvl4pPr>
            <a:lvl5pPr marL="1137803" indent="-420252">
              <a:spcBef>
                <a:spcPts val="600"/>
              </a:spcBef>
              <a:buClr>
                <a:srgbClr val="647E40"/>
              </a:buClr>
              <a:defRPr sz="2600">
                <a:solidFill>
                  <a:srgbClr val="4D4D4D"/>
                </a:solidFill>
                <a:latin typeface="Verdana"/>
                <a:ea typeface="Verdana"/>
                <a:cs typeface="Verdana"/>
                <a:sym typeface="Verdana"/>
              </a:defRPr>
            </a:lvl5pPr>
          </a:lstStyle>
          <a:p>
            <a:pPr lvl="0">
              <a:defRPr sz="1800">
                <a:solidFill>
                  <a:srgbClr val="000000"/>
                </a:solidFill>
              </a:defRPr>
            </a:pPr>
            <a:r>
              <a:rPr sz="2600">
                <a:solidFill>
                  <a:srgbClr val="4D4D4D"/>
                </a:solidFill>
              </a:rPr>
              <a:t>Body Level One</a:t>
            </a:r>
            <a:endParaRPr sz="2600">
              <a:solidFill>
                <a:srgbClr val="4D4D4D"/>
              </a:solidFill>
            </a:endParaRPr>
          </a:p>
          <a:p>
            <a:pPr lvl="1">
              <a:defRPr sz="1800">
                <a:solidFill>
                  <a:srgbClr val="000000"/>
                </a:solidFill>
              </a:defRPr>
            </a:pPr>
            <a:r>
              <a:rPr sz="2600">
                <a:solidFill>
                  <a:srgbClr val="4D4D4D"/>
                </a:solidFill>
              </a:rPr>
              <a:t>Body Level Two</a:t>
            </a:r>
            <a:endParaRPr sz="2600">
              <a:solidFill>
                <a:srgbClr val="4D4D4D"/>
              </a:solidFill>
            </a:endParaRPr>
          </a:p>
          <a:p>
            <a:pPr lvl="2">
              <a:defRPr sz="1800">
                <a:solidFill>
                  <a:srgbClr val="000000"/>
                </a:solidFill>
              </a:defRPr>
            </a:pPr>
            <a:r>
              <a:rPr sz="2600">
                <a:solidFill>
                  <a:srgbClr val="4D4D4D"/>
                </a:solidFill>
              </a:rPr>
              <a:t>Body Level Three</a:t>
            </a:r>
            <a:endParaRPr sz="2600">
              <a:solidFill>
                <a:srgbClr val="4D4D4D"/>
              </a:solidFill>
            </a:endParaRPr>
          </a:p>
          <a:p>
            <a:pPr lvl="3">
              <a:defRPr sz="1800">
                <a:solidFill>
                  <a:srgbClr val="000000"/>
                </a:solidFill>
              </a:defRPr>
            </a:pPr>
            <a:r>
              <a:rPr sz="2600">
                <a:solidFill>
                  <a:srgbClr val="4D4D4D"/>
                </a:solidFill>
              </a:rPr>
              <a:t>Body Level Four</a:t>
            </a:r>
            <a:endParaRPr sz="2600">
              <a:solidFill>
                <a:srgbClr val="4D4D4D"/>
              </a:solidFill>
            </a:endParaRPr>
          </a:p>
          <a:p>
            <a:pPr lvl="4">
              <a:defRPr sz="1800">
                <a:solidFill>
                  <a:srgbClr val="000000"/>
                </a:solidFill>
              </a:defRPr>
            </a:pPr>
            <a:r>
              <a:rPr sz="2600">
                <a:solidFill>
                  <a:srgbClr val="4D4D4D"/>
                </a:solidFill>
              </a:rPr>
              <a:t>Body Level Five</a:t>
            </a:r>
          </a:p>
        </p:txBody>
      </p:sp>
      <p:sp>
        <p:nvSpPr>
          <p:cNvPr id="100" name="Shape 100"/>
          <p:cNvSpPr/>
          <p:nvPr>
            <p:ph type="sldNum" sz="quarter" idx="2"/>
          </p:nvPr>
        </p:nvSpPr>
        <p:spPr>
          <a:xfrm>
            <a:off x="9320103" y="8695690"/>
            <a:ext cx="3426323" cy="165101"/>
          </a:xfrm>
          <a:prstGeom prst="rect">
            <a:avLst/>
          </a:prstGeom>
        </p:spPr>
        <p:txBody>
          <a:bodyPr lIns="0" tIns="0" rIns="0" bIns="0" anchor="ctr"/>
          <a:lstStyle>
            <a:lvl1pPr algn="r">
              <a:defRPr sz="1100">
                <a:solidFill>
                  <a:srgbClr val="BFBFBF"/>
                </a:solidFill>
                <a:latin typeface="Verdana"/>
                <a:ea typeface="Verdana"/>
                <a:cs typeface="Verdana"/>
                <a:sym typeface="Verdana"/>
              </a:defRPr>
            </a:lvl1pPr>
          </a:lstStyle>
          <a:p>
            <a:pPr lvl="0"/>
            <a:fld id="{86CB4B4D-7CA3-9044-876B-883B54F8677D}" type="slidenum"/>
          </a:p>
        </p:txBody>
      </p:sp>
    </p:spTree>
  </p:cSld>
  <p:clrMapOvr>
    <a:masterClrMapping/>
  </p:clrMapOvr>
  <p:transitio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type="tx" showMasterSp="0"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02" name="Shape 102"/>
          <p:cNvSpPr/>
          <p:nvPr>
            <p:ph type="title"/>
          </p:nvPr>
        </p:nvSpPr>
        <p:spPr>
          <a:xfrm>
            <a:off x="1270000" y="0"/>
            <a:ext cx="10464800" cy="4940300"/>
          </a:xfrm>
          <a:prstGeom prst="rect">
            <a:avLst/>
          </a:prstGeom>
        </p:spPr>
        <p:txBody>
          <a:bodyPr lIns="0" tIns="0" rIns="0" bIns="0">
            <a:normAutofit fontScale="100000" lnSpcReduction="0"/>
          </a:bodyPr>
          <a:lstStyle>
            <a:lvl1pPr algn="ctr" defTabSz="584200">
              <a:defRPr b="0" sz="8000">
                <a:solidFill>
                  <a:srgbClr val="FFFFFF"/>
                </a:solidFill>
                <a:latin typeface="Helvetica Light"/>
                <a:ea typeface="Helvetica Light"/>
                <a:cs typeface="Helvetica Light"/>
                <a:sym typeface="Helvetica Light"/>
              </a:defRPr>
            </a:lvl1pPr>
          </a:lstStyle>
          <a:p>
            <a:pPr lvl="0">
              <a:defRPr sz="1800">
                <a:solidFill>
                  <a:srgbClr val="000000"/>
                </a:solidFill>
              </a:defRPr>
            </a:pPr>
            <a:r>
              <a:rPr sz="8000">
                <a:solidFill>
                  <a:srgbClr val="FFFFFF"/>
                </a:solidFill>
              </a:rPr>
              <a:t>Title Text</a:t>
            </a:r>
          </a:p>
        </p:txBody>
      </p:sp>
      <p:sp>
        <p:nvSpPr>
          <p:cNvPr id="103" name="Shape 103"/>
          <p:cNvSpPr/>
          <p:nvPr>
            <p:ph type="body" idx="1"/>
          </p:nvPr>
        </p:nvSpPr>
        <p:spPr>
          <a:xfrm>
            <a:off x="1270000" y="5029200"/>
            <a:ext cx="10464800" cy="4724400"/>
          </a:xfrm>
          <a:prstGeom prst="rect">
            <a:avLst/>
          </a:prstGeom>
        </p:spPr>
        <p:txBody>
          <a:bodyPr lIns="0" tIns="0" rIns="0" bIns="0">
            <a:normAutofit fontScale="100000" lnSpcReduction="0"/>
          </a:bodyPr>
          <a:lstStyle>
            <a:lvl1pPr marL="0" indent="0" algn="ctr" defTabSz="584200">
              <a:spcBef>
                <a:spcPts val="0"/>
              </a:spcBef>
              <a:buClrTx/>
              <a:buSzTx/>
              <a:buFontTx/>
              <a:buNone/>
              <a:defRPr sz="3200">
                <a:solidFill>
                  <a:srgbClr val="FFFFFF"/>
                </a:solidFill>
                <a:latin typeface="Helvetica Light"/>
                <a:ea typeface="Helvetica Light"/>
                <a:cs typeface="Helvetica Light"/>
                <a:sym typeface="Helvetica Light"/>
              </a:defRPr>
            </a:lvl1pPr>
            <a:lvl2pPr marL="0" indent="0" algn="ctr" defTabSz="584200">
              <a:spcBef>
                <a:spcPts val="0"/>
              </a:spcBef>
              <a:buClrTx/>
              <a:buSzTx/>
              <a:buFontTx/>
              <a:buNone/>
              <a:defRPr sz="3200">
                <a:solidFill>
                  <a:srgbClr val="FFFFFF"/>
                </a:solidFill>
                <a:latin typeface="Helvetica Light"/>
                <a:ea typeface="Helvetica Light"/>
                <a:cs typeface="Helvetica Light"/>
                <a:sym typeface="Helvetica Light"/>
              </a:defRPr>
            </a:lvl2pPr>
            <a:lvl3pPr marL="0" indent="0" algn="ctr" defTabSz="584200">
              <a:spcBef>
                <a:spcPts val="0"/>
              </a:spcBef>
              <a:buClrTx/>
              <a:buSzTx/>
              <a:buFontTx/>
              <a:buNone/>
              <a:defRPr sz="3200">
                <a:solidFill>
                  <a:srgbClr val="FFFFFF"/>
                </a:solidFill>
                <a:latin typeface="Helvetica Light"/>
                <a:ea typeface="Helvetica Light"/>
                <a:cs typeface="Helvetica Light"/>
                <a:sym typeface="Helvetica Light"/>
              </a:defRPr>
            </a:lvl3pPr>
            <a:lvl4pPr marL="0" indent="0" algn="ctr" defTabSz="584200">
              <a:spcBef>
                <a:spcPts val="0"/>
              </a:spcBef>
              <a:buClrTx/>
              <a:buSzTx/>
              <a:buFontTx/>
              <a:buNone/>
              <a:defRPr sz="3200">
                <a:solidFill>
                  <a:srgbClr val="FFFFFF"/>
                </a:solidFill>
                <a:latin typeface="Helvetica Light"/>
                <a:ea typeface="Helvetica Light"/>
                <a:cs typeface="Helvetica Light"/>
                <a:sym typeface="Helvetica Light"/>
              </a:defRPr>
            </a:lvl4pPr>
            <a:lvl5pPr marL="0" indent="0" algn="ctr" defTabSz="584200">
              <a:spcBef>
                <a:spcPts val="0"/>
              </a:spcBef>
              <a:buClrTx/>
              <a:buSzTx/>
              <a:buFontTx/>
              <a:buNone/>
              <a:defRPr sz="3200">
                <a:solidFill>
                  <a:srgbClr val="FFFFFF"/>
                </a:solidFill>
                <a:latin typeface="Helvetica Light"/>
                <a:ea typeface="Helvetica Light"/>
                <a:cs typeface="Helvetica Light"/>
                <a:sym typeface="Helvetica Light"/>
              </a:defRPr>
            </a:lvl5pPr>
          </a:lstStyle>
          <a:p>
            <a:pPr lvl="0">
              <a:defRPr sz="1800">
                <a:solidFill>
                  <a:srgbClr val="000000"/>
                </a:solidFill>
              </a:defRPr>
            </a:pPr>
            <a:r>
              <a:rPr sz="3200">
                <a:solidFill>
                  <a:srgbClr val="FFFFFF"/>
                </a:solidFill>
              </a:rPr>
              <a:t>Body Level One</a:t>
            </a:r>
            <a:endParaRPr sz="3200">
              <a:solidFill>
                <a:srgbClr val="FFFFFF"/>
              </a:solidFill>
            </a:endParaRPr>
          </a:p>
          <a:p>
            <a:pPr lvl="1">
              <a:defRPr sz="1800">
                <a:solidFill>
                  <a:srgbClr val="000000"/>
                </a:solidFill>
              </a:defRPr>
            </a:pPr>
            <a:r>
              <a:rPr sz="3200">
                <a:solidFill>
                  <a:srgbClr val="FFFFFF"/>
                </a:solidFill>
              </a:rPr>
              <a:t>Body Level Two</a:t>
            </a:r>
            <a:endParaRPr sz="3200">
              <a:solidFill>
                <a:srgbClr val="FFFFFF"/>
              </a:solidFill>
            </a:endParaRPr>
          </a:p>
          <a:p>
            <a:pPr lvl="2">
              <a:defRPr sz="1800">
                <a:solidFill>
                  <a:srgbClr val="000000"/>
                </a:solidFill>
              </a:defRPr>
            </a:pPr>
            <a:r>
              <a:rPr sz="3200">
                <a:solidFill>
                  <a:srgbClr val="FFFFFF"/>
                </a:solidFill>
              </a:rPr>
              <a:t>Body Level Three</a:t>
            </a:r>
            <a:endParaRPr sz="3200">
              <a:solidFill>
                <a:srgbClr val="FFFFFF"/>
              </a:solidFill>
            </a:endParaRPr>
          </a:p>
          <a:p>
            <a:pPr lvl="3">
              <a:defRPr sz="1800">
                <a:solidFill>
                  <a:srgbClr val="000000"/>
                </a:solidFill>
              </a:defRPr>
            </a:pPr>
            <a:r>
              <a:rPr sz="3200">
                <a:solidFill>
                  <a:srgbClr val="FFFFFF"/>
                </a:solidFill>
              </a:rPr>
              <a:t>Body Level Four</a:t>
            </a:r>
            <a:endParaRPr sz="3200">
              <a:solidFill>
                <a:srgbClr val="FFFFFF"/>
              </a:solidFill>
            </a:endParaRPr>
          </a:p>
          <a:p>
            <a:pPr lvl="4">
              <a:defRPr sz="1800">
                <a:solidFill>
                  <a:srgbClr val="000000"/>
                </a:solidFill>
              </a:defRPr>
            </a:pPr>
            <a:r>
              <a:rPr sz="3200">
                <a:solidFill>
                  <a:srgbClr val="FFFFFF"/>
                </a:solidFill>
              </a:rPr>
              <a:t>Body Level Five</a:t>
            </a:r>
          </a:p>
        </p:txBody>
      </p:sp>
    </p:spTree>
  </p:cSld>
  <p:clrMapOvr>
    <a:masterClrMapping/>
  </p:clrMapOvr>
  <p:transitio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type="tx" showMasterSp="0" showMasterPhAnim="1">
  <p:cSld name="Title &amp; 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05" name="Shape 105"/>
          <p:cNvSpPr/>
          <p:nvPr>
            <p:ph type="title"/>
          </p:nvPr>
        </p:nvSpPr>
        <p:spPr>
          <a:xfrm>
            <a:off x="952500" y="386281"/>
            <a:ext cx="11099800" cy="2161139"/>
          </a:xfrm>
          <a:prstGeom prst="rect">
            <a:avLst/>
          </a:prstGeom>
        </p:spPr>
        <p:txBody>
          <a:bodyPr lIns="0" tIns="0" rIns="0" bIns="0" anchor="ctr">
            <a:normAutofit fontScale="100000" lnSpcReduction="0"/>
          </a:bodyPr>
          <a:lstStyle>
            <a:lvl1pPr algn="ctr" defTabSz="584200">
              <a:defRPr b="0" sz="8000">
                <a:solidFill>
                  <a:srgbClr val="FFFFFF"/>
                </a:solidFill>
                <a:latin typeface="Helvetica Light"/>
                <a:ea typeface="Helvetica Light"/>
                <a:cs typeface="Helvetica Light"/>
                <a:sym typeface="Helvetica Light"/>
              </a:defRPr>
            </a:lvl1pPr>
          </a:lstStyle>
          <a:p>
            <a:pPr lvl="0">
              <a:defRPr sz="1800">
                <a:solidFill>
                  <a:srgbClr val="000000"/>
                </a:solidFill>
              </a:defRPr>
            </a:pPr>
            <a:r>
              <a:rPr sz="8000">
                <a:solidFill>
                  <a:srgbClr val="FFFFFF"/>
                </a:solidFill>
              </a:rPr>
              <a:t>Title Text</a:t>
            </a:r>
          </a:p>
        </p:txBody>
      </p:sp>
      <p:sp>
        <p:nvSpPr>
          <p:cNvPr id="106" name="Shape 106"/>
          <p:cNvSpPr/>
          <p:nvPr>
            <p:ph type="body" idx="1"/>
          </p:nvPr>
        </p:nvSpPr>
        <p:spPr>
          <a:xfrm>
            <a:off x="952500" y="2547417"/>
            <a:ext cx="11099800" cy="6373266"/>
          </a:xfrm>
          <a:prstGeom prst="rect">
            <a:avLst/>
          </a:prstGeom>
        </p:spPr>
        <p:txBody>
          <a:bodyPr lIns="0" tIns="0" rIns="0" bIns="0" anchor="ctr">
            <a:normAutofit fontScale="100000" lnSpcReduction="0"/>
          </a:bodyPr>
          <a:lstStyle>
            <a:lvl1pPr marL="457200" indent="-457200" defTabSz="584200">
              <a:spcBef>
                <a:spcPts val="4200"/>
              </a:spcBef>
              <a:buClrTx/>
              <a:buSzPct val="75000"/>
              <a:buFontTx/>
              <a:buChar char="•"/>
              <a:defRPr sz="3800">
                <a:solidFill>
                  <a:srgbClr val="FFFFFF"/>
                </a:solidFill>
                <a:latin typeface="Helvetica Light"/>
                <a:ea typeface="Helvetica Light"/>
                <a:cs typeface="Helvetica Light"/>
                <a:sym typeface="Helvetica Light"/>
              </a:defRPr>
            </a:lvl1pPr>
            <a:lvl2pPr marL="914400" indent="-457200" defTabSz="584200">
              <a:spcBef>
                <a:spcPts val="4200"/>
              </a:spcBef>
              <a:buClrTx/>
              <a:buSzPct val="75000"/>
              <a:buFontTx/>
              <a:buChar char="•"/>
              <a:defRPr sz="3800">
                <a:solidFill>
                  <a:srgbClr val="FFFFFF"/>
                </a:solidFill>
                <a:latin typeface="Helvetica Light"/>
                <a:ea typeface="Helvetica Light"/>
                <a:cs typeface="Helvetica Light"/>
                <a:sym typeface="Helvetica Light"/>
              </a:defRPr>
            </a:lvl2pPr>
            <a:lvl3pPr marL="1371600" indent="-457200" defTabSz="584200">
              <a:spcBef>
                <a:spcPts val="4200"/>
              </a:spcBef>
              <a:buClrTx/>
              <a:buSzPct val="75000"/>
              <a:buFontTx/>
              <a:buChar char="•"/>
              <a:defRPr sz="3800">
                <a:solidFill>
                  <a:srgbClr val="FFFFFF"/>
                </a:solidFill>
                <a:latin typeface="Helvetica Light"/>
                <a:ea typeface="Helvetica Light"/>
                <a:cs typeface="Helvetica Light"/>
                <a:sym typeface="Helvetica Light"/>
              </a:defRPr>
            </a:lvl3pPr>
            <a:lvl4pPr marL="1828800" indent="-457200" defTabSz="584200">
              <a:spcBef>
                <a:spcPts val="4200"/>
              </a:spcBef>
              <a:buClrTx/>
              <a:buSzPct val="75000"/>
              <a:buFontTx/>
              <a:buChar char="•"/>
              <a:defRPr sz="3800">
                <a:solidFill>
                  <a:srgbClr val="FFFFFF"/>
                </a:solidFill>
                <a:latin typeface="Helvetica Light"/>
                <a:ea typeface="Helvetica Light"/>
                <a:cs typeface="Helvetica Light"/>
                <a:sym typeface="Helvetica Light"/>
              </a:defRPr>
            </a:lvl4pPr>
            <a:lvl5pPr marL="2286000" indent="-457200" defTabSz="584200">
              <a:spcBef>
                <a:spcPts val="4200"/>
              </a:spcBef>
              <a:buClrTx/>
              <a:buSzPct val="75000"/>
              <a:buFontTx/>
              <a:buChar char="•"/>
              <a:defRPr sz="3800">
                <a:solidFill>
                  <a:srgbClr val="FFFFFF"/>
                </a:solidFill>
                <a:latin typeface="Helvetica Light"/>
                <a:ea typeface="Helvetica Light"/>
                <a:cs typeface="Helvetica Light"/>
                <a:sym typeface="Helvetica Light"/>
              </a:defRPr>
            </a:lvl5pPr>
          </a:lstStyle>
          <a:p>
            <a:pPr lvl="0">
              <a:defRPr sz="1800">
                <a:solidFill>
                  <a:srgbClr val="000000"/>
                </a:solidFill>
              </a:defRPr>
            </a:pPr>
            <a:r>
              <a:rPr sz="3800">
                <a:solidFill>
                  <a:srgbClr val="FFFFFF"/>
                </a:solidFill>
              </a:rPr>
              <a:t>Body Level One</a:t>
            </a:r>
            <a:endParaRPr sz="3800">
              <a:solidFill>
                <a:srgbClr val="FFFFFF"/>
              </a:solidFill>
            </a:endParaRPr>
          </a:p>
          <a:p>
            <a:pPr lvl="1">
              <a:defRPr sz="1800">
                <a:solidFill>
                  <a:srgbClr val="000000"/>
                </a:solidFill>
              </a:defRPr>
            </a:pPr>
            <a:r>
              <a:rPr sz="3800">
                <a:solidFill>
                  <a:srgbClr val="FFFFFF"/>
                </a:solidFill>
              </a:rPr>
              <a:t>Body Level Two</a:t>
            </a:r>
            <a:endParaRPr sz="3800">
              <a:solidFill>
                <a:srgbClr val="FFFFFF"/>
              </a:solidFill>
            </a:endParaRPr>
          </a:p>
          <a:p>
            <a:pPr lvl="2">
              <a:defRPr sz="1800">
                <a:solidFill>
                  <a:srgbClr val="000000"/>
                </a:solidFill>
              </a:defRPr>
            </a:pPr>
            <a:r>
              <a:rPr sz="3800">
                <a:solidFill>
                  <a:srgbClr val="FFFFFF"/>
                </a:solidFill>
              </a:rPr>
              <a:t>Body Level Three</a:t>
            </a:r>
            <a:endParaRPr sz="3800">
              <a:solidFill>
                <a:srgbClr val="FFFFFF"/>
              </a:solidFill>
            </a:endParaRPr>
          </a:p>
          <a:p>
            <a:pPr lvl="3">
              <a:defRPr sz="1800">
                <a:solidFill>
                  <a:srgbClr val="000000"/>
                </a:solidFill>
              </a:defRPr>
            </a:pPr>
            <a:r>
              <a:rPr sz="3800">
                <a:solidFill>
                  <a:srgbClr val="FFFFFF"/>
                </a:solidFill>
              </a:rPr>
              <a:t>Body Level Four</a:t>
            </a:r>
            <a:endParaRPr sz="3800">
              <a:solidFill>
                <a:srgbClr val="FFFFFF"/>
              </a:solidFill>
            </a:endParaRPr>
          </a:p>
          <a:p>
            <a:pPr lvl="4">
              <a:defRPr sz="1800">
                <a:solidFill>
                  <a:srgbClr val="000000"/>
                </a:solidFill>
              </a:defRPr>
            </a:pPr>
            <a:r>
              <a:rPr sz="3800">
                <a:solidFill>
                  <a:srgbClr val="FFFFFF"/>
                </a:solidFill>
              </a:rPr>
              <a:t>Body Level Five</a:t>
            </a:r>
          </a:p>
        </p:txBody>
      </p:sp>
    </p:spTree>
  </p:cSld>
  <p:clrMapOvr>
    <a:masterClrMapping/>
  </p:clrMapOvr>
  <p:transitio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type="tx" showMasterSp="0" showMasterPhAnim="1">
  <p:cSld name="Title and Conten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08" name="Shape 108"/>
          <p:cNvSpPr/>
          <p:nvPr>
            <p:ph type="title"/>
          </p:nvPr>
        </p:nvSpPr>
        <p:spPr>
          <a:xfrm>
            <a:off x="650240" y="1363690"/>
            <a:ext cx="11270829" cy="1887512"/>
          </a:xfrm>
          <a:prstGeom prst="rect">
            <a:avLst/>
          </a:prstGeom>
        </p:spPr>
        <p:txBody>
          <a:bodyPr lIns="130026" tIns="130026" rIns="130026" bIns="130026" anchor="ctr"/>
          <a:lstStyle>
            <a:lvl1pPr>
              <a:lnSpc>
                <a:spcPct val="103772"/>
              </a:lnSpc>
              <a:defRPr b="0" sz="2600">
                <a:solidFill>
                  <a:srgbClr val="000000"/>
                </a:solidFill>
              </a:defRPr>
            </a:lvl1pPr>
          </a:lstStyle>
          <a:p>
            <a:pPr lvl="0">
              <a:defRPr sz="1800"/>
            </a:pPr>
            <a:r>
              <a:rPr sz="2600"/>
              <a:t>Title Text</a:t>
            </a:r>
          </a:p>
        </p:txBody>
      </p:sp>
      <p:sp>
        <p:nvSpPr>
          <p:cNvPr id="109" name="Shape 109"/>
          <p:cNvSpPr/>
          <p:nvPr>
            <p:ph type="body" idx="1"/>
          </p:nvPr>
        </p:nvSpPr>
        <p:spPr>
          <a:xfrm>
            <a:off x="650238" y="3251201"/>
            <a:ext cx="11704325" cy="5274736"/>
          </a:xfrm>
          <a:prstGeom prst="rect">
            <a:avLst/>
          </a:prstGeom>
        </p:spPr>
        <p:txBody>
          <a:bodyPr lIns="130026" tIns="130026" rIns="130026" bIns="130026"/>
          <a:lstStyle>
            <a:lvl1pPr marL="0" indent="0">
              <a:spcBef>
                <a:spcPts val="0"/>
              </a:spcBef>
              <a:buClrTx/>
              <a:buSzTx/>
              <a:buFontTx/>
              <a:buNone/>
              <a:defRPr sz="2600">
                <a:solidFill>
                  <a:srgbClr val="000000"/>
                </a:solidFill>
              </a:defRPr>
            </a:lvl1pPr>
            <a:lvl2pPr marL="0" indent="0">
              <a:spcBef>
                <a:spcPts val="0"/>
              </a:spcBef>
              <a:buClrTx/>
              <a:buSzTx/>
              <a:buFontTx/>
              <a:buNone/>
              <a:defRPr sz="2600">
                <a:solidFill>
                  <a:srgbClr val="000000"/>
                </a:solidFill>
              </a:defRPr>
            </a:lvl2pPr>
            <a:lvl3pPr marL="0" indent="0">
              <a:spcBef>
                <a:spcPts val="0"/>
              </a:spcBef>
              <a:buClrTx/>
              <a:buSzTx/>
              <a:buFontTx/>
              <a:buNone/>
              <a:defRPr sz="2600">
                <a:solidFill>
                  <a:srgbClr val="000000"/>
                </a:solidFill>
              </a:defRPr>
            </a:lvl3pPr>
            <a:lvl4pPr marL="0" indent="0">
              <a:spcBef>
                <a:spcPts val="0"/>
              </a:spcBef>
              <a:buClrTx/>
              <a:buSzTx/>
              <a:buFontTx/>
              <a:buNone/>
              <a:defRPr sz="2600">
                <a:solidFill>
                  <a:srgbClr val="000000"/>
                </a:solidFill>
              </a:defRPr>
            </a:lvl4pPr>
            <a:lvl5pPr marL="0" indent="0">
              <a:spcBef>
                <a:spcPts val="0"/>
              </a:spcBef>
              <a:buClrTx/>
              <a:buSzTx/>
              <a:buFontTx/>
              <a:buNone/>
              <a:defRPr sz="2600">
                <a:solidFill>
                  <a:srgbClr val="000000"/>
                </a:solidFill>
              </a:defRPr>
            </a:lvl5pPr>
          </a:lstStyle>
          <a:p>
            <a:pPr lvl="0">
              <a:defRPr sz="1800"/>
            </a:pPr>
            <a:r>
              <a:rPr sz="2600"/>
              <a:t>Body Level One</a:t>
            </a:r>
            <a:endParaRPr sz="2600"/>
          </a:p>
          <a:p>
            <a:pPr lvl="1">
              <a:defRPr sz="1800"/>
            </a:pPr>
            <a:r>
              <a:rPr sz="2600"/>
              <a:t>Body Level Two</a:t>
            </a:r>
            <a:endParaRPr sz="2600"/>
          </a:p>
          <a:p>
            <a:pPr lvl="2">
              <a:defRPr sz="1800"/>
            </a:pPr>
            <a:r>
              <a:rPr sz="2600"/>
              <a:t>Body Level Three</a:t>
            </a:r>
            <a:endParaRPr sz="2600"/>
          </a:p>
          <a:p>
            <a:pPr lvl="3">
              <a:defRPr sz="1800"/>
            </a:pPr>
            <a:r>
              <a:rPr sz="2600"/>
              <a:t>Body Level Four</a:t>
            </a:r>
            <a:endParaRPr sz="2600"/>
          </a:p>
          <a:p>
            <a:pPr lvl="4">
              <a:defRPr sz="1800"/>
            </a:pPr>
            <a:r>
              <a:rPr sz="2600"/>
              <a:t>Body Level Five</a:t>
            </a:r>
          </a:p>
        </p:txBody>
      </p:sp>
      <p:pic>
        <p:nvPicPr>
          <p:cNvPr id="110" name="image5.png"/>
          <p:cNvPicPr/>
          <p:nvPr/>
        </p:nvPicPr>
        <p:blipFill>
          <a:blip r:embed="rId3">
            <a:extLst/>
          </a:blip>
          <a:stretch>
            <a:fillRect/>
          </a:stretch>
        </p:blipFill>
        <p:spPr>
          <a:xfrm>
            <a:off x="650240" y="8046718"/>
            <a:ext cx="2022972" cy="300919"/>
          </a:xfrm>
          <a:prstGeom prst="rect">
            <a:avLst/>
          </a:prstGeom>
          <a:ln w="12700">
            <a:miter lim="400000"/>
          </a:ln>
        </p:spPr>
      </p:pic>
      <p:sp>
        <p:nvSpPr>
          <p:cNvPr id="111" name="Shape 111"/>
          <p:cNvSpPr/>
          <p:nvPr/>
        </p:nvSpPr>
        <p:spPr>
          <a:xfrm>
            <a:off x="9476643" y="8000782"/>
            <a:ext cx="3034456" cy="512943"/>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nchor="ctr">
            <a:spAutoFit/>
          </a:bodyPr>
          <a:lstStyle>
            <a:lvl1pPr algn="r" defTabSz="914400">
              <a:defRPr sz="2600">
                <a:latin typeface="Arial"/>
                <a:ea typeface="Arial"/>
                <a:cs typeface="Arial"/>
                <a:sym typeface="Arial"/>
              </a:defRPr>
            </a:lvl1pPr>
          </a:lstStyle>
          <a:p>
            <a:pPr lvl="0">
              <a:defRPr sz="1800"/>
            </a:pPr>
            <a:r>
              <a:rPr sz="2600"/>
              <a:t> </a:t>
            </a:r>
          </a:p>
        </p:txBody>
      </p:sp>
    </p:spTree>
  </p:cSld>
  <p:clrMapOvr>
    <a:masterClrMapping/>
  </p:clrMapOvr>
  <p:transition spd="med" advClick="1"/>
</p:sldLayout>
</file>

<file path=ppt/slideLayouts/slideLayout28.xml><?xml version="1.0" encoding="utf-8"?>
<p:sldLayout xmlns:a="http://schemas.openxmlformats.org/drawingml/2006/main" xmlns:r="http://schemas.openxmlformats.org/officeDocument/2006/relationships" xmlns:p="http://schemas.openxmlformats.org/presentationml/2006/main" type="tx" showMasterSp="0" showMasterPhAnim="1">
  <p:cSld name="Title and Content">
    <p:spTree>
      <p:nvGrpSpPr>
        <p:cNvPr id="1" name=""/>
        <p:cNvGrpSpPr/>
        <p:nvPr/>
      </p:nvGrpSpPr>
      <p:grpSpPr>
        <a:xfrm>
          <a:off x="0" y="0"/>
          <a:ext cx="0" cy="0"/>
          <a:chOff x="0" y="0"/>
          <a:chExt cx="0" cy="0"/>
        </a:xfrm>
      </p:grpSpPr>
      <p:sp>
        <p:nvSpPr>
          <p:cNvPr id="113" name="Shape 113"/>
          <p:cNvSpPr/>
          <p:nvPr/>
        </p:nvSpPr>
        <p:spPr>
          <a:xfrm>
            <a:off x="12474223" y="8289441"/>
            <a:ext cx="381566"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l" defTabSz="914400">
              <a:defRPr sz="1400">
                <a:solidFill>
                  <a:srgbClr val="002776"/>
                </a:solidFill>
                <a:latin typeface="Calibri"/>
                <a:ea typeface="Calibri"/>
                <a:cs typeface="Calibri"/>
                <a:sym typeface="Calibri"/>
              </a:defRPr>
            </a:lvl1pPr>
          </a:lstStyle>
          <a:p>
            <a:pPr lvl="0">
              <a:defRPr sz="1800">
                <a:solidFill>
                  <a:srgbClr val="000000"/>
                </a:solidFill>
              </a:defRPr>
            </a:pPr>
            <a:r>
              <a:rPr sz="1400">
                <a:solidFill>
                  <a:srgbClr val="002776"/>
                </a:solidFill>
              </a:rPr>
              <a:t>‹#›</a:t>
            </a:r>
          </a:p>
        </p:txBody>
      </p:sp>
      <p:sp>
        <p:nvSpPr>
          <p:cNvPr id="114" name="Shape 114"/>
          <p:cNvSpPr/>
          <p:nvPr>
            <p:ph type="title"/>
          </p:nvPr>
        </p:nvSpPr>
        <p:spPr>
          <a:xfrm>
            <a:off x="589280" y="1637453"/>
            <a:ext cx="11846560" cy="1075267"/>
          </a:xfrm>
          <a:prstGeom prst="rect">
            <a:avLst/>
          </a:prstGeom>
        </p:spPr>
        <p:txBody>
          <a:bodyPr lIns="0" tIns="0" rIns="0" bIns="0" anchor="t"/>
          <a:lstStyle>
            <a:lvl1pPr>
              <a:lnSpc>
                <a:spcPts val="3000"/>
              </a:lnSpc>
              <a:defRPr sz="5200">
                <a:solidFill>
                  <a:srgbClr val="002776"/>
                </a:solidFill>
                <a:latin typeface="Calibri"/>
                <a:ea typeface="Calibri"/>
                <a:cs typeface="Calibri"/>
                <a:sym typeface="Calibri"/>
              </a:defRPr>
            </a:lvl1pPr>
          </a:lstStyle>
          <a:p>
            <a:pPr lvl="0">
              <a:defRPr b="0" sz="1800">
                <a:solidFill>
                  <a:srgbClr val="000000"/>
                </a:solidFill>
              </a:defRPr>
            </a:pPr>
            <a:r>
              <a:rPr b="1" sz="5200">
                <a:solidFill>
                  <a:srgbClr val="002776"/>
                </a:solidFill>
              </a:rPr>
              <a:t>Title Text</a:t>
            </a:r>
          </a:p>
        </p:txBody>
      </p:sp>
      <p:sp>
        <p:nvSpPr>
          <p:cNvPr id="115" name="Shape 115"/>
          <p:cNvSpPr/>
          <p:nvPr>
            <p:ph type="body" idx="1"/>
          </p:nvPr>
        </p:nvSpPr>
        <p:spPr>
          <a:xfrm>
            <a:off x="584764" y="2712718"/>
            <a:ext cx="11848821" cy="4575537"/>
          </a:xfrm>
          <a:prstGeom prst="rect">
            <a:avLst/>
          </a:prstGeom>
        </p:spPr>
        <p:txBody>
          <a:bodyPr lIns="0" tIns="0" rIns="0" bIns="0"/>
          <a:lstStyle>
            <a:lvl1pPr marL="342900" indent="-342900">
              <a:spcBef>
                <a:spcPts val="2300"/>
              </a:spcBef>
              <a:buClrTx/>
              <a:buSzTx/>
              <a:buFontTx/>
              <a:buNone/>
              <a:defRPr sz="4400">
                <a:solidFill>
                  <a:srgbClr val="002776"/>
                </a:solidFill>
                <a:latin typeface="Calibri"/>
                <a:ea typeface="Calibri"/>
                <a:cs typeface="Calibri"/>
                <a:sym typeface="Calibri"/>
              </a:defRPr>
            </a:lvl1pPr>
            <a:lvl2pPr marL="419100" indent="-419100">
              <a:spcBef>
                <a:spcPts val="2300"/>
              </a:spcBef>
              <a:buClrTx/>
              <a:buFontTx/>
              <a:buChar char="•"/>
              <a:defRPr sz="4400">
                <a:solidFill>
                  <a:srgbClr val="002776"/>
                </a:solidFill>
                <a:latin typeface="Calibri"/>
                <a:ea typeface="Calibri"/>
                <a:cs typeface="Calibri"/>
                <a:sym typeface="Calibri"/>
              </a:defRPr>
            </a:lvl2pPr>
            <a:lvl3pPr marL="733743" indent="-509905">
              <a:spcBef>
                <a:spcPts val="2300"/>
              </a:spcBef>
              <a:buClrTx/>
              <a:buFontTx/>
              <a:buChar char="–"/>
              <a:defRPr sz="4400">
                <a:solidFill>
                  <a:srgbClr val="002776"/>
                </a:solidFill>
                <a:latin typeface="Calibri"/>
                <a:ea typeface="Calibri"/>
                <a:cs typeface="Calibri"/>
                <a:sym typeface="Calibri"/>
              </a:defRPr>
            </a:lvl3pPr>
            <a:lvl4pPr marL="960119" indent="-502919">
              <a:spcBef>
                <a:spcPts val="2300"/>
              </a:spcBef>
              <a:buClrTx/>
              <a:buFontTx/>
              <a:buChar char="•"/>
              <a:defRPr sz="4400">
                <a:solidFill>
                  <a:srgbClr val="002776"/>
                </a:solidFill>
                <a:latin typeface="Calibri"/>
                <a:ea typeface="Calibri"/>
                <a:cs typeface="Calibri"/>
                <a:sym typeface="Calibri"/>
              </a:defRPr>
            </a:lvl4pPr>
            <a:lvl5pPr marL="1188719" indent="-502919">
              <a:spcBef>
                <a:spcPts val="2300"/>
              </a:spcBef>
              <a:buClrTx/>
              <a:buFontTx/>
              <a:buChar char="–"/>
              <a:defRPr sz="4400">
                <a:solidFill>
                  <a:srgbClr val="002776"/>
                </a:solidFill>
                <a:latin typeface="Calibri"/>
                <a:ea typeface="Calibri"/>
                <a:cs typeface="Calibri"/>
                <a:sym typeface="Calibri"/>
              </a:defRPr>
            </a:lvl5pPr>
          </a:lstStyle>
          <a:p>
            <a:pPr lvl="0">
              <a:defRPr sz="1800">
                <a:solidFill>
                  <a:srgbClr val="000000"/>
                </a:solidFill>
              </a:defRPr>
            </a:pPr>
            <a:r>
              <a:rPr sz="4400">
                <a:solidFill>
                  <a:srgbClr val="002776"/>
                </a:solidFill>
              </a:rPr>
              <a:t>Body Level One</a:t>
            </a:r>
            <a:endParaRPr sz="4400">
              <a:solidFill>
                <a:srgbClr val="002776"/>
              </a:solidFill>
            </a:endParaRPr>
          </a:p>
          <a:p>
            <a:pPr lvl="1">
              <a:defRPr sz="1800">
                <a:solidFill>
                  <a:srgbClr val="000000"/>
                </a:solidFill>
              </a:defRPr>
            </a:pPr>
            <a:r>
              <a:rPr sz="4400">
                <a:solidFill>
                  <a:srgbClr val="002776"/>
                </a:solidFill>
              </a:rPr>
              <a:t>Body Level Two</a:t>
            </a:r>
            <a:endParaRPr sz="4400">
              <a:solidFill>
                <a:srgbClr val="002776"/>
              </a:solidFill>
            </a:endParaRPr>
          </a:p>
          <a:p>
            <a:pPr lvl="2">
              <a:defRPr sz="1800">
                <a:solidFill>
                  <a:srgbClr val="000000"/>
                </a:solidFill>
              </a:defRPr>
            </a:pPr>
            <a:r>
              <a:rPr sz="4400">
                <a:solidFill>
                  <a:srgbClr val="002776"/>
                </a:solidFill>
              </a:rPr>
              <a:t>Body Level Three</a:t>
            </a:r>
            <a:endParaRPr sz="4400">
              <a:solidFill>
                <a:srgbClr val="002776"/>
              </a:solidFill>
            </a:endParaRPr>
          </a:p>
          <a:p>
            <a:pPr lvl="3">
              <a:defRPr sz="1800">
                <a:solidFill>
                  <a:srgbClr val="000000"/>
                </a:solidFill>
              </a:defRPr>
            </a:pPr>
            <a:r>
              <a:rPr sz="4400">
                <a:solidFill>
                  <a:srgbClr val="002776"/>
                </a:solidFill>
              </a:rPr>
              <a:t>Body Level Four</a:t>
            </a:r>
            <a:endParaRPr sz="4400">
              <a:solidFill>
                <a:srgbClr val="002776"/>
              </a:solidFill>
            </a:endParaRPr>
          </a:p>
          <a:p>
            <a:pPr lvl="4">
              <a:defRPr sz="1800">
                <a:solidFill>
                  <a:srgbClr val="000000"/>
                </a:solidFill>
              </a:defRPr>
            </a:pPr>
            <a:r>
              <a:rPr sz="4400">
                <a:solidFill>
                  <a:srgbClr val="002776"/>
                </a:solidFill>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Title - Center">
    <p:spTree>
      <p:nvGrpSpPr>
        <p:cNvPr id="1" name=""/>
        <p:cNvGrpSpPr/>
        <p:nvPr/>
      </p:nvGrpSpPr>
      <p:grpSpPr>
        <a:xfrm>
          <a:off x="0" y="0"/>
          <a:ext cx="0" cy="0"/>
          <a:chOff x="0" y="0"/>
          <a:chExt cx="0" cy="0"/>
        </a:xfrm>
      </p:grpSpPr>
      <p:sp>
        <p:nvSpPr>
          <p:cNvPr id="15" name="Shape 15"/>
          <p:cNvSpPr/>
          <p:nvPr>
            <p:ph type="title"/>
          </p:nvPr>
        </p:nvSpPr>
        <p:spPr>
          <a:xfrm>
            <a:off x="1270000" y="3225800"/>
            <a:ext cx="10464800" cy="3302000"/>
          </a:xfrm>
          <a:prstGeom prst="rect">
            <a:avLst/>
          </a:prstGeom>
        </p:spPr>
        <p:txBody>
          <a:bodyPr lIns="0" tIns="0" rIns="0" bIns="0" anchor="ctr">
            <a:normAutofit fontScale="100000" lnSpcReduction="0"/>
          </a:bodyPr>
          <a:lstStyle>
            <a:lvl1pPr algn="ctr" defTabSz="584200">
              <a:defRPr b="0" sz="8000">
                <a:solidFill>
                  <a:srgbClr val="000000"/>
                </a:solidFill>
                <a:latin typeface="Helvetica Light"/>
                <a:ea typeface="Helvetica Light"/>
                <a:cs typeface="Helvetica Light"/>
                <a:sym typeface="Helvetica Light"/>
              </a:defRPr>
            </a:lvl1pPr>
          </a:lstStyle>
          <a:p>
            <a:pPr lvl="0">
              <a:defRPr sz="1800"/>
            </a:pPr>
            <a:r>
              <a:rPr sz="8000"/>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Photo - Vertical">
    <p:spTree>
      <p:nvGrpSpPr>
        <p:cNvPr id="1" name=""/>
        <p:cNvGrpSpPr/>
        <p:nvPr/>
      </p:nvGrpSpPr>
      <p:grpSpPr>
        <a:xfrm>
          <a:off x="0" y="0"/>
          <a:ext cx="0" cy="0"/>
          <a:chOff x="0" y="0"/>
          <a:chExt cx="0" cy="0"/>
        </a:xfrm>
      </p:grpSpPr>
      <p:sp>
        <p:nvSpPr>
          <p:cNvPr id="17" name="Shape 17"/>
          <p:cNvSpPr/>
          <p:nvPr>
            <p:ph type="title"/>
          </p:nvPr>
        </p:nvSpPr>
        <p:spPr>
          <a:xfrm>
            <a:off x="952500" y="0"/>
            <a:ext cx="5334000" cy="4622800"/>
          </a:xfrm>
          <a:prstGeom prst="rect">
            <a:avLst/>
          </a:prstGeom>
        </p:spPr>
        <p:txBody>
          <a:bodyPr lIns="0" tIns="0" rIns="0" bIns="0">
            <a:normAutofit fontScale="100000" lnSpcReduction="0"/>
          </a:bodyPr>
          <a:lstStyle>
            <a:lvl1pPr algn="ctr" defTabSz="584200">
              <a:defRPr b="0" sz="6000">
                <a:solidFill>
                  <a:srgbClr val="000000"/>
                </a:solidFill>
                <a:latin typeface="Helvetica Light"/>
                <a:ea typeface="Helvetica Light"/>
                <a:cs typeface="Helvetica Light"/>
                <a:sym typeface="Helvetica Light"/>
              </a:defRPr>
            </a:lvl1pPr>
          </a:lstStyle>
          <a:p>
            <a:pPr lvl="0">
              <a:defRPr sz="1800"/>
            </a:pPr>
            <a:r>
              <a:rPr sz="6000"/>
              <a:t>Title Text</a:t>
            </a:r>
          </a:p>
        </p:txBody>
      </p:sp>
      <p:sp>
        <p:nvSpPr>
          <p:cNvPr id="18" name="Shape 18"/>
          <p:cNvSpPr/>
          <p:nvPr>
            <p:ph type="body" idx="1"/>
          </p:nvPr>
        </p:nvSpPr>
        <p:spPr>
          <a:xfrm>
            <a:off x="952500" y="4762500"/>
            <a:ext cx="5334000" cy="4991100"/>
          </a:xfrm>
          <a:prstGeom prst="rect">
            <a:avLst/>
          </a:prstGeom>
        </p:spPr>
        <p:txBody>
          <a:bodyPr lIns="0" tIns="0" rIns="0" bIns="0">
            <a:normAutofit fontScale="100000" lnSpcReduction="0"/>
          </a:bodyPr>
          <a:lstStyle>
            <a:lvl1pPr marL="0" indent="0" algn="ctr" defTabSz="584200">
              <a:spcBef>
                <a:spcPts val="0"/>
              </a:spcBef>
              <a:buClrTx/>
              <a:buSzTx/>
              <a:buFontTx/>
              <a:buNone/>
              <a:defRPr sz="3200">
                <a:solidFill>
                  <a:srgbClr val="000000"/>
                </a:solidFill>
                <a:latin typeface="Helvetica Light"/>
                <a:ea typeface="Helvetica Light"/>
                <a:cs typeface="Helvetica Light"/>
                <a:sym typeface="Helvetica Light"/>
              </a:defRPr>
            </a:lvl1pPr>
            <a:lvl2pPr marL="0" indent="0" algn="ctr" defTabSz="584200">
              <a:spcBef>
                <a:spcPts val="0"/>
              </a:spcBef>
              <a:buClrTx/>
              <a:buSzTx/>
              <a:buFontTx/>
              <a:buNone/>
              <a:defRPr sz="3200">
                <a:solidFill>
                  <a:srgbClr val="000000"/>
                </a:solidFill>
                <a:latin typeface="Helvetica Light"/>
                <a:ea typeface="Helvetica Light"/>
                <a:cs typeface="Helvetica Light"/>
                <a:sym typeface="Helvetica Light"/>
              </a:defRPr>
            </a:lvl2pPr>
            <a:lvl3pPr marL="0" indent="0" algn="ctr" defTabSz="584200">
              <a:spcBef>
                <a:spcPts val="0"/>
              </a:spcBef>
              <a:buClrTx/>
              <a:buSzTx/>
              <a:buFontTx/>
              <a:buNone/>
              <a:defRPr sz="3200">
                <a:solidFill>
                  <a:srgbClr val="000000"/>
                </a:solidFill>
                <a:latin typeface="Helvetica Light"/>
                <a:ea typeface="Helvetica Light"/>
                <a:cs typeface="Helvetica Light"/>
                <a:sym typeface="Helvetica Light"/>
              </a:defRPr>
            </a:lvl3pPr>
            <a:lvl4pPr marL="0" indent="0" algn="ctr" defTabSz="584200">
              <a:spcBef>
                <a:spcPts val="0"/>
              </a:spcBef>
              <a:buClrTx/>
              <a:buSzTx/>
              <a:buFontTx/>
              <a:buNone/>
              <a:defRPr sz="3200">
                <a:solidFill>
                  <a:srgbClr val="000000"/>
                </a:solidFill>
                <a:latin typeface="Helvetica Light"/>
                <a:ea typeface="Helvetica Light"/>
                <a:cs typeface="Helvetica Light"/>
                <a:sym typeface="Helvetica Light"/>
              </a:defRPr>
            </a:lvl4pPr>
            <a:lvl5pPr marL="0" indent="0" algn="ctr" defTabSz="584200">
              <a:spcBef>
                <a:spcPts val="0"/>
              </a:spcBef>
              <a:buClrTx/>
              <a:buSzTx/>
              <a:buFontTx/>
              <a:buNone/>
              <a:defRPr sz="3200">
                <a:solidFill>
                  <a:srgbClr val="000000"/>
                </a:solidFill>
                <a:latin typeface="Helvetica Light"/>
                <a:ea typeface="Helvetica Light"/>
                <a:cs typeface="Helvetica Light"/>
                <a:sym typeface="Helvetica Light"/>
              </a:defRPr>
            </a:lvl5p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0" showMasterPhAnim="1">
  <p:cSld name="Title - Top">
    <p:spTree>
      <p:nvGrpSpPr>
        <p:cNvPr id="1" name=""/>
        <p:cNvGrpSpPr/>
        <p:nvPr/>
      </p:nvGrpSpPr>
      <p:grpSpPr>
        <a:xfrm>
          <a:off x="0" y="0"/>
          <a:ext cx="0" cy="0"/>
          <a:chOff x="0" y="0"/>
          <a:chExt cx="0" cy="0"/>
        </a:xfrm>
      </p:grpSpPr>
      <p:sp>
        <p:nvSpPr>
          <p:cNvPr id="20" name="Shape 20"/>
          <p:cNvSpPr/>
          <p:nvPr>
            <p:ph type="title"/>
          </p:nvPr>
        </p:nvSpPr>
        <p:spPr>
          <a:xfrm>
            <a:off x="952500" y="0"/>
            <a:ext cx="11099800" cy="3048000"/>
          </a:xfrm>
          <a:prstGeom prst="rect">
            <a:avLst/>
          </a:prstGeom>
        </p:spPr>
        <p:txBody>
          <a:bodyPr lIns="0" tIns="0" rIns="0" bIns="0" anchor="ctr">
            <a:normAutofit fontScale="100000" lnSpcReduction="0"/>
          </a:bodyPr>
          <a:lstStyle>
            <a:lvl1pPr algn="ctr" defTabSz="584200">
              <a:defRPr b="0" sz="8000">
                <a:solidFill>
                  <a:srgbClr val="000000"/>
                </a:solidFill>
                <a:latin typeface="Helvetica Light"/>
                <a:ea typeface="Helvetica Light"/>
                <a:cs typeface="Helvetica Light"/>
                <a:sym typeface="Helvetica Light"/>
              </a:defRPr>
            </a:lvl1pPr>
          </a:lstStyle>
          <a:p>
            <a:pPr lvl="0">
              <a:defRPr sz="1800"/>
            </a:pPr>
            <a:r>
              <a:rPr sz="8000"/>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0" showMasterPhAnim="1">
  <p:cSld name="Title &amp; Bullets">
    <p:spTree>
      <p:nvGrpSpPr>
        <p:cNvPr id="1" name=""/>
        <p:cNvGrpSpPr/>
        <p:nvPr/>
      </p:nvGrpSpPr>
      <p:grpSpPr>
        <a:xfrm>
          <a:off x="0" y="0"/>
          <a:ext cx="0" cy="0"/>
          <a:chOff x="0" y="0"/>
          <a:chExt cx="0" cy="0"/>
        </a:xfrm>
      </p:grpSpPr>
      <p:sp>
        <p:nvSpPr>
          <p:cNvPr id="22" name="Shape 22"/>
          <p:cNvSpPr/>
          <p:nvPr>
            <p:ph type="title"/>
          </p:nvPr>
        </p:nvSpPr>
        <p:spPr>
          <a:xfrm>
            <a:off x="952500" y="444500"/>
            <a:ext cx="11099800" cy="2159000"/>
          </a:xfrm>
          <a:prstGeom prst="rect">
            <a:avLst/>
          </a:prstGeom>
        </p:spPr>
        <p:txBody>
          <a:bodyPr lIns="0" tIns="0" rIns="0" bIns="0" anchor="ctr">
            <a:normAutofit fontScale="100000" lnSpcReduction="0"/>
          </a:bodyPr>
          <a:lstStyle>
            <a:lvl1pPr algn="ctr" defTabSz="584200">
              <a:defRPr b="0" sz="8000">
                <a:solidFill>
                  <a:srgbClr val="000000"/>
                </a:solidFill>
                <a:latin typeface="Helvetica Light"/>
                <a:ea typeface="Helvetica Light"/>
                <a:cs typeface="Helvetica Light"/>
                <a:sym typeface="Helvetica Light"/>
              </a:defRPr>
            </a:lvl1pPr>
          </a:lstStyle>
          <a:p>
            <a:pPr lvl="0">
              <a:defRPr sz="1800"/>
            </a:pPr>
            <a:r>
              <a:rPr sz="8000"/>
              <a:t>Title Text</a:t>
            </a:r>
          </a:p>
        </p:txBody>
      </p:sp>
      <p:sp>
        <p:nvSpPr>
          <p:cNvPr id="23" name="Shape 23"/>
          <p:cNvSpPr/>
          <p:nvPr>
            <p:ph type="body" idx="1"/>
          </p:nvPr>
        </p:nvSpPr>
        <p:spPr>
          <a:xfrm>
            <a:off x="952500" y="2603500"/>
            <a:ext cx="11099800" cy="6286500"/>
          </a:xfrm>
          <a:prstGeom prst="rect">
            <a:avLst/>
          </a:prstGeom>
        </p:spPr>
        <p:txBody>
          <a:bodyPr lIns="0" tIns="0" rIns="0" bIns="0" anchor="ctr">
            <a:normAutofit fontScale="100000" lnSpcReduction="0"/>
          </a:bodyPr>
          <a:lstStyle>
            <a:lvl1pPr marL="444500" indent="-444500" defTabSz="584200">
              <a:spcBef>
                <a:spcPts val="4200"/>
              </a:spcBef>
              <a:buClrTx/>
              <a:buSzPct val="75000"/>
              <a:buFontTx/>
              <a:buChar char="•"/>
              <a:defRPr sz="3600">
                <a:solidFill>
                  <a:srgbClr val="000000"/>
                </a:solidFill>
                <a:latin typeface="Helvetica Light"/>
                <a:ea typeface="Helvetica Light"/>
                <a:cs typeface="Helvetica Light"/>
                <a:sym typeface="Helvetica Light"/>
              </a:defRPr>
            </a:lvl1pPr>
            <a:lvl2pPr marL="889000" indent="-444500" defTabSz="584200">
              <a:spcBef>
                <a:spcPts val="4200"/>
              </a:spcBef>
              <a:buClrTx/>
              <a:buSzPct val="75000"/>
              <a:buFontTx/>
              <a:buChar char="•"/>
              <a:defRPr sz="3600">
                <a:solidFill>
                  <a:srgbClr val="000000"/>
                </a:solidFill>
                <a:latin typeface="Helvetica Light"/>
                <a:ea typeface="Helvetica Light"/>
                <a:cs typeface="Helvetica Light"/>
                <a:sym typeface="Helvetica Light"/>
              </a:defRPr>
            </a:lvl2pPr>
            <a:lvl3pPr marL="1333500" defTabSz="584200">
              <a:spcBef>
                <a:spcPts val="4200"/>
              </a:spcBef>
              <a:buClrTx/>
              <a:buSzPct val="75000"/>
              <a:buFontTx/>
              <a:buChar char="•"/>
              <a:defRPr sz="3600">
                <a:solidFill>
                  <a:srgbClr val="000000"/>
                </a:solidFill>
                <a:latin typeface="Helvetica Light"/>
                <a:ea typeface="Helvetica Light"/>
                <a:cs typeface="Helvetica Light"/>
                <a:sym typeface="Helvetica Light"/>
              </a:defRPr>
            </a:lvl3pPr>
            <a:lvl4pPr marL="1778000" indent="-444500" defTabSz="584200">
              <a:spcBef>
                <a:spcPts val="4200"/>
              </a:spcBef>
              <a:buClrTx/>
              <a:buSzPct val="75000"/>
              <a:buFontTx/>
              <a:buChar char="•"/>
              <a:defRPr sz="3600">
                <a:solidFill>
                  <a:srgbClr val="000000"/>
                </a:solidFill>
                <a:latin typeface="Helvetica Light"/>
                <a:ea typeface="Helvetica Light"/>
                <a:cs typeface="Helvetica Light"/>
                <a:sym typeface="Helvetica Light"/>
              </a:defRPr>
            </a:lvl4pPr>
            <a:lvl5pPr marL="2222500" indent="-444500" defTabSz="584200">
              <a:spcBef>
                <a:spcPts val="4200"/>
              </a:spcBef>
              <a:buClrTx/>
              <a:buSzPct val="75000"/>
              <a:buFontTx/>
              <a:buChar char="•"/>
              <a:defRPr sz="3600">
                <a:solidFill>
                  <a:srgbClr val="000000"/>
                </a:solidFill>
                <a:latin typeface="Helvetica Light"/>
                <a:ea typeface="Helvetica Light"/>
                <a:cs typeface="Helvetica Light"/>
                <a:sym typeface="Helvetica Light"/>
              </a:defRPr>
            </a:lvl5pPr>
          </a:lstStyle>
          <a:p>
            <a:pPr lvl="0">
              <a:defRPr sz="1800"/>
            </a:pPr>
            <a:r>
              <a:rPr sz="3600"/>
              <a:t>Body Level One</a:t>
            </a:r>
            <a:endParaRPr sz="3600"/>
          </a:p>
          <a:p>
            <a:pPr lvl="1">
              <a:defRPr sz="1800"/>
            </a:pPr>
            <a:r>
              <a:rPr sz="3600"/>
              <a:t>Body Level Two</a:t>
            </a:r>
            <a:endParaRPr sz="3600"/>
          </a:p>
          <a:p>
            <a:pPr lvl="2">
              <a:defRPr sz="1800"/>
            </a:pPr>
            <a:r>
              <a:rPr sz="3600"/>
              <a:t>Body Level Three</a:t>
            </a:r>
            <a:endParaRPr sz="3600"/>
          </a:p>
          <a:p>
            <a:pPr lvl="3">
              <a:defRPr sz="1800"/>
            </a:pPr>
            <a:r>
              <a:rPr sz="3600"/>
              <a:t>Body Level Four</a:t>
            </a:r>
            <a:endParaRPr sz="3600"/>
          </a:p>
          <a:p>
            <a:pPr lvl="4">
              <a:defRPr sz="1800"/>
            </a:pPr>
            <a:r>
              <a:rPr sz="3600"/>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0" showMasterPhAnim="1">
  <p:cSld name="Title, Bullets &amp; Photo">
    <p:spTree>
      <p:nvGrpSpPr>
        <p:cNvPr id="1" name=""/>
        <p:cNvGrpSpPr/>
        <p:nvPr/>
      </p:nvGrpSpPr>
      <p:grpSpPr>
        <a:xfrm>
          <a:off x="0" y="0"/>
          <a:ext cx="0" cy="0"/>
          <a:chOff x="0" y="0"/>
          <a:chExt cx="0" cy="0"/>
        </a:xfrm>
      </p:grpSpPr>
      <p:sp>
        <p:nvSpPr>
          <p:cNvPr id="25" name="Shape 25"/>
          <p:cNvSpPr/>
          <p:nvPr>
            <p:ph type="title"/>
          </p:nvPr>
        </p:nvSpPr>
        <p:spPr>
          <a:xfrm>
            <a:off x="952500" y="444500"/>
            <a:ext cx="11099800" cy="2159000"/>
          </a:xfrm>
          <a:prstGeom prst="rect">
            <a:avLst/>
          </a:prstGeom>
        </p:spPr>
        <p:txBody>
          <a:bodyPr lIns="0" tIns="0" rIns="0" bIns="0" anchor="ctr">
            <a:normAutofit fontScale="100000" lnSpcReduction="0"/>
          </a:bodyPr>
          <a:lstStyle>
            <a:lvl1pPr algn="ctr" defTabSz="584200">
              <a:defRPr b="0" sz="8000">
                <a:solidFill>
                  <a:srgbClr val="000000"/>
                </a:solidFill>
                <a:latin typeface="Helvetica Light"/>
                <a:ea typeface="Helvetica Light"/>
                <a:cs typeface="Helvetica Light"/>
                <a:sym typeface="Helvetica Light"/>
              </a:defRPr>
            </a:lvl1pPr>
          </a:lstStyle>
          <a:p>
            <a:pPr lvl="0">
              <a:defRPr sz="1800"/>
            </a:pPr>
            <a:r>
              <a:rPr sz="8000"/>
              <a:t>Title Text</a:t>
            </a:r>
          </a:p>
        </p:txBody>
      </p:sp>
      <p:sp>
        <p:nvSpPr>
          <p:cNvPr id="26" name="Shape 26"/>
          <p:cNvSpPr/>
          <p:nvPr>
            <p:ph type="body" idx="1"/>
          </p:nvPr>
        </p:nvSpPr>
        <p:spPr>
          <a:xfrm>
            <a:off x="952500" y="2603500"/>
            <a:ext cx="5334000" cy="6286500"/>
          </a:xfrm>
          <a:prstGeom prst="rect">
            <a:avLst/>
          </a:prstGeom>
        </p:spPr>
        <p:txBody>
          <a:bodyPr lIns="0" tIns="0" rIns="0" bIns="0" anchor="ctr">
            <a:normAutofit fontScale="100000" lnSpcReduction="0"/>
          </a:bodyPr>
          <a:lstStyle>
            <a:lvl1pPr marL="342900" indent="-342900" defTabSz="584200">
              <a:spcBef>
                <a:spcPts val="3200"/>
              </a:spcBef>
              <a:buClrTx/>
              <a:buSzPct val="75000"/>
              <a:buFontTx/>
              <a:buChar char="•"/>
              <a:defRPr>
                <a:solidFill>
                  <a:srgbClr val="000000"/>
                </a:solidFill>
                <a:latin typeface="Helvetica Light"/>
                <a:ea typeface="Helvetica Light"/>
                <a:cs typeface="Helvetica Light"/>
                <a:sym typeface="Helvetica Light"/>
              </a:defRPr>
            </a:lvl1pPr>
            <a:lvl2pPr marL="685800" indent="-342900" defTabSz="584200">
              <a:spcBef>
                <a:spcPts val="3200"/>
              </a:spcBef>
              <a:buClrTx/>
              <a:buSzPct val="75000"/>
              <a:buFontTx/>
              <a:buChar char="•"/>
              <a:defRPr>
                <a:solidFill>
                  <a:srgbClr val="000000"/>
                </a:solidFill>
                <a:latin typeface="Helvetica Light"/>
                <a:ea typeface="Helvetica Light"/>
                <a:cs typeface="Helvetica Light"/>
                <a:sym typeface="Helvetica Light"/>
              </a:defRPr>
            </a:lvl2pPr>
            <a:lvl3pPr marL="1028700" indent="-342900" defTabSz="584200">
              <a:spcBef>
                <a:spcPts val="3200"/>
              </a:spcBef>
              <a:buClrTx/>
              <a:buSzPct val="75000"/>
              <a:buFontTx/>
              <a:buChar char="•"/>
              <a:defRPr>
                <a:solidFill>
                  <a:srgbClr val="000000"/>
                </a:solidFill>
                <a:latin typeface="Helvetica Light"/>
                <a:ea typeface="Helvetica Light"/>
                <a:cs typeface="Helvetica Light"/>
                <a:sym typeface="Helvetica Light"/>
              </a:defRPr>
            </a:lvl3pPr>
            <a:lvl4pPr marL="1371600" indent="-342900" defTabSz="584200">
              <a:spcBef>
                <a:spcPts val="3200"/>
              </a:spcBef>
              <a:buClrTx/>
              <a:buSzPct val="75000"/>
              <a:buFontTx/>
              <a:buChar char="•"/>
              <a:defRPr>
                <a:solidFill>
                  <a:srgbClr val="000000"/>
                </a:solidFill>
                <a:latin typeface="Helvetica Light"/>
                <a:ea typeface="Helvetica Light"/>
                <a:cs typeface="Helvetica Light"/>
                <a:sym typeface="Helvetica Light"/>
              </a:defRPr>
            </a:lvl4pPr>
            <a:lvl5pPr marL="1714500" indent="-342900" defTabSz="584200">
              <a:spcBef>
                <a:spcPts val="3200"/>
              </a:spcBef>
              <a:buClrTx/>
              <a:buSzPct val="75000"/>
              <a:buFontTx/>
              <a:buChar char="•"/>
              <a:defRPr>
                <a:solidFill>
                  <a:srgbClr val="000000"/>
                </a:solidFill>
                <a:latin typeface="Helvetica Light"/>
                <a:ea typeface="Helvetica Light"/>
                <a:cs typeface="Helvetica Light"/>
                <a:sym typeface="Helvetica Light"/>
              </a:defRPr>
            </a:lvl5pPr>
          </a:lstStyle>
          <a:p>
            <a:pPr lvl="0">
              <a:defRPr sz="1800"/>
            </a:pPr>
            <a:r>
              <a:rPr sz="2800"/>
              <a:t>Body Level One</a:t>
            </a:r>
            <a:endParaRPr sz="2800"/>
          </a:p>
          <a:p>
            <a:pPr lvl="1">
              <a:defRPr sz="1800"/>
            </a:pPr>
            <a:r>
              <a:rPr sz="2800"/>
              <a:t>Body Level Two</a:t>
            </a:r>
            <a:endParaRPr sz="2800"/>
          </a:p>
          <a:p>
            <a:pPr lvl="2">
              <a:defRPr sz="1800"/>
            </a:pPr>
            <a:r>
              <a:rPr sz="2800"/>
              <a:t>Body Level Three</a:t>
            </a:r>
            <a:endParaRPr sz="2800"/>
          </a:p>
          <a:p>
            <a:pPr lvl="3">
              <a:defRPr sz="1800"/>
            </a:pPr>
            <a:r>
              <a:rPr sz="2800"/>
              <a:t>Body Level Four</a:t>
            </a:r>
            <a:endParaRPr sz="2800"/>
          </a:p>
          <a:p>
            <a:pPr lvl="4">
              <a:defRPr sz="1800"/>
            </a:pPr>
            <a:r>
              <a:rPr sz="2800"/>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Bullets">
    <p:spTree>
      <p:nvGrpSpPr>
        <p:cNvPr id="1" name=""/>
        <p:cNvGrpSpPr/>
        <p:nvPr/>
      </p:nvGrpSpPr>
      <p:grpSpPr>
        <a:xfrm>
          <a:off x="0" y="0"/>
          <a:ext cx="0" cy="0"/>
          <a:chOff x="0" y="0"/>
          <a:chExt cx="0" cy="0"/>
        </a:xfrm>
      </p:grpSpPr>
      <p:sp>
        <p:nvSpPr>
          <p:cNvPr id="28" name="Shape 28"/>
          <p:cNvSpPr/>
          <p:nvPr>
            <p:ph type="body" idx="1"/>
          </p:nvPr>
        </p:nvSpPr>
        <p:spPr>
          <a:xfrm>
            <a:off x="952500" y="1270000"/>
            <a:ext cx="11099800" cy="7213600"/>
          </a:xfrm>
          <a:prstGeom prst="rect">
            <a:avLst/>
          </a:prstGeom>
        </p:spPr>
        <p:txBody>
          <a:bodyPr lIns="0" tIns="0" rIns="0" bIns="0" anchor="ctr">
            <a:normAutofit fontScale="100000" lnSpcReduction="0"/>
          </a:bodyPr>
          <a:lstStyle>
            <a:lvl1pPr marL="444500" indent="-444500" defTabSz="584200">
              <a:spcBef>
                <a:spcPts val="4200"/>
              </a:spcBef>
              <a:buClrTx/>
              <a:buSzPct val="75000"/>
              <a:buFontTx/>
              <a:buChar char="•"/>
              <a:defRPr sz="3600">
                <a:solidFill>
                  <a:srgbClr val="000000"/>
                </a:solidFill>
                <a:latin typeface="Helvetica Light"/>
                <a:ea typeface="Helvetica Light"/>
                <a:cs typeface="Helvetica Light"/>
                <a:sym typeface="Helvetica Light"/>
              </a:defRPr>
            </a:lvl1pPr>
            <a:lvl2pPr marL="889000" indent="-444500" defTabSz="584200">
              <a:spcBef>
                <a:spcPts val="4200"/>
              </a:spcBef>
              <a:buClrTx/>
              <a:buSzPct val="75000"/>
              <a:buFontTx/>
              <a:buChar char="•"/>
              <a:defRPr sz="3600">
                <a:solidFill>
                  <a:srgbClr val="000000"/>
                </a:solidFill>
                <a:latin typeface="Helvetica Light"/>
                <a:ea typeface="Helvetica Light"/>
                <a:cs typeface="Helvetica Light"/>
                <a:sym typeface="Helvetica Light"/>
              </a:defRPr>
            </a:lvl2pPr>
            <a:lvl3pPr marL="1333500" defTabSz="584200">
              <a:spcBef>
                <a:spcPts val="4200"/>
              </a:spcBef>
              <a:buClrTx/>
              <a:buSzPct val="75000"/>
              <a:buFontTx/>
              <a:buChar char="•"/>
              <a:defRPr sz="3600">
                <a:solidFill>
                  <a:srgbClr val="000000"/>
                </a:solidFill>
                <a:latin typeface="Helvetica Light"/>
                <a:ea typeface="Helvetica Light"/>
                <a:cs typeface="Helvetica Light"/>
                <a:sym typeface="Helvetica Light"/>
              </a:defRPr>
            </a:lvl3pPr>
            <a:lvl4pPr marL="1778000" indent="-444500" defTabSz="584200">
              <a:spcBef>
                <a:spcPts val="4200"/>
              </a:spcBef>
              <a:buClrTx/>
              <a:buSzPct val="75000"/>
              <a:buFontTx/>
              <a:buChar char="•"/>
              <a:defRPr sz="3600">
                <a:solidFill>
                  <a:srgbClr val="000000"/>
                </a:solidFill>
                <a:latin typeface="Helvetica Light"/>
                <a:ea typeface="Helvetica Light"/>
                <a:cs typeface="Helvetica Light"/>
                <a:sym typeface="Helvetica Light"/>
              </a:defRPr>
            </a:lvl4pPr>
            <a:lvl5pPr marL="2222500" indent="-444500" defTabSz="584200">
              <a:spcBef>
                <a:spcPts val="4200"/>
              </a:spcBef>
              <a:buClrTx/>
              <a:buSzPct val="75000"/>
              <a:buFontTx/>
              <a:buChar char="•"/>
              <a:defRPr sz="3600">
                <a:solidFill>
                  <a:srgbClr val="000000"/>
                </a:solidFill>
                <a:latin typeface="Helvetica Light"/>
                <a:ea typeface="Helvetica Light"/>
                <a:cs typeface="Helvetica Light"/>
                <a:sym typeface="Helvetica Light"/>
              </a:defRPr>
            </a:lvl5pPr>
          </a:lstStyle>
          <a:p>
            <a:pPr lvl="0">
              <a:defRPr sz="1800"/>
            </a:pPr>
            <a:r>
              <a:rPr sz="3600"/>
              <a:t>Body Level One</a:t>
            </a:r>
            <a:endParaRPr sz="3600"/>
          </a:p>
          <a:p>
            <a:pPr lvl="1">
              <a:defRPr sz="1800"/>
            </a:pPr>
            <a:r>
              <a:rPr sz="3600"/>
              <a:t>Body Level Two</a:t>
            </a:r>
            <a:endParaRPr sz="3600"/>
          </a:p>
          <a:p>
            <a:pPr lvl="2">
              <a:defRPr sz="1800"/>
            </a:pPr>
            <a:r>
              <a:rPr sz="3600"/>
              <a:t>Body Level Three</a:t>
            </a:r>
            <a:endParaRPr sz="3600"/>
          </a:p>
          <a:p>
            <a:pPr lvl="3">
              <a:defRPr sz="1800"/>
            </a:pPr>
            <a:r>
              <a:rPr sz="3600"/>
              <a:t>Body Level Four</a:t>
            </a:r>
            <a:endParaRPr sz="3600"/>
          </a:p>
          <a:p>
            <a:pPr lvl="4">
              <a:defRPr sz="1800"/>
            </a:pPr>
            <a:r>
              <a:rPr sz="3600"/>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Photo - 3 Up">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 Id="rId17" Type="http://schemas.openxmlformats.org/officeDocument/2006/relationships/slideLayout" Target="../slideLayouts/slideLayout14.xml"/><Relationship Id="rId18" Type="http://schemas.openxmlformats.org/officeDocument/2006/relationships/slideLayout" Target="../slideLayouts/slideLayout15.xml"/><Relationship Id="rId19" Type="http://schemas.openxmlformats.org/officeDocument/2006/relationships/slideLayout" Target="../slideLayouts/slideLayout16.xml"/><Relationship Id="rId20" Type="http://schemas.openxmlformats.org/officeDocument/2006/relationships/slideLayout" Target="../slideLayouts/slideLayout17.xml"/><Relationship Id="rId21" Type="http://schemas.openxmlformats.org/officeDocument/2006/relationships/slideLayout" Target="../slideLayouts/slideLayout18.xml"/><Relationship Id="rId22" Type="http://schemas.openxmlformats.org/officeDocument/2006/relationships/slideLayout" Target="../slideLayouts/slideLayout19.xml"/><Relationship Id="rId23" Type="http://schemas.openxmlformats.org/officeDocument/2006/relationships/slideLayout" Target="../slideLayouts/slideLayout20.xml"/><Relationship Id="rId24" Type="http://schemas.openxmlformats.org/officeDocument/2006/relationships/slideLayout" Target="../slideLayouts/slideLayout21.xml"/><Relationship Id="rId25" Type="http://schemas.openxmlformats.org/officeDocument/2006/relationships/slideLayout" Target="../slideLayouts/slideLayout22.xml"/><Relationship Id="rId26" Type="http://schemas.openxmlformats.org/officeDocument/2006/relationships/slideLayout" Target="../slideLayouts/slideLayout23.xml"/><Relationship Id="rId27" Type="http://schemas.openxmlformats.org/officeDocument/2006/relationships/slideLayout" Target="../slideLayouts/slideLayout24.xml"/><Relationship Id="rId28" Type="http://schemas.openxmlformats.org/officeDocument/2006/relationships/slideLayout" Target="../slideLayouts/slideLayout25.xml"/><Relationship Id="rId29" Type="http://schemas.openxmlformats.org/officeDocument/2006/relationships/slideLayout" Target="../slideLayouts/slideLayout26.xml"/><Relationship Id="rId30" Type="http://schemas.openxmlformats.org/officeDocument/2006/relationships/slideLayout" Target="../slideLayouts/slideLayout27.xml"/><Relationship Id="rId3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nvSpPr>
        <p:spPr>
          <a:xfrm>
            <a:off x="-1" y="-3"/>
            <a:ext cx="13004802" cy="2384219"/>
          </a:xfrm>
          <a:prstGeom prst="rect">
            <a:avLst/>
          </a:prstGeom>
          <a:gradFill>
            <a:gsLst>
              <a:gs pos="0">
                <a:srgbClr val="006699">
                  <a:alpha val="52999"/>
                </a:srgbClr>
              </a:gs>
              <a:gs pos="38000">
                <a:srgbClr val="007DBC">
                  <a:alpha val="42000"/>
                </a:srgbClr>
              </a:gs>
              <a:gs pos="96000">
                <a:srgbClr val="FFFFFF">
                  <a:alpha val="37000"/>
                </a:srgbClr>
              </a:gs>
            </a:gsLst>
            <a:path path="circle">
              <a:fillToRect l="37721" t="-19636" r="62278" b="119636"/>
            </a:path>
          </a:gradFill>
          <a:ln w="12700">
            <a:miter lim="400000"/>
          </a:ln>
        </p:spPr>
        <p:txBody>
          <a:bodyPr lIns="0" tIns="0" rIns="0" bIns="0"/>
          <a:lstStyle/>
          <a:p>
            <a:pPr lvl="0" algn="l" defTabSz="914400">
              <a:defRPr sz="3400">
                <a:solidFill>
                  <a:srgbClr val="FFFFFF"/>
                </a:solidFill>
                <a:latin typeface="Arial"/>
                <a:ea typeface="Arial"/>
                <a:cs typeface="Arial"/>
                <a:sym typeface="Arial"/>
              </a:defRPr>
            </a:pPr>
          </a:p>
        </p:txBody>
      </p:sp>
      <p:pic>
        <p:nvPicPr>
          <p:cNvPr id="3" name="image1.png" descr="DHS_S&amp;T_logo_blue_rgb2.png"/>
          <p:cNvPicPr/>
          <p:nvPr/>
        </p:nvPicPr>
        <p:blipFill>
          <a:blip r:embed="rId2">
            <a:extLst/>
          </a:blip>
          <a:stretch>
            <a:fillRect/>
          </a:stretch>
        </p:blipFill>
        <p:spPr>
          <a:xfrm>
            <a:off x="541866" y="8344744"/>
            <a:ext cx="2709336" cy="1149213"/>
          </a:xfrm>
          <a:prstGeom prst="rect">
            <a:avLst/>
          </a:prstGeom>
          <a:ln w="12700">
            <a:miter lim="400000"/>
          </a:ln>
        </p:spPr>
      </p:pic>
      <p:pic>
        <p:nvPicPr>
          <p:cNvPr id="4" name="image2.png" descr="Header3.png"/>
          <p:cNvPicPr/>
          <p:nvPr/>
        </p:nvPicPr>
        <p:blipFill>
          <a:blip r:embed="rId3">
            <a:extLst/>
          </a:blip>
          <a:stretch>
            <a:fillRect/>
          </a:stretch>
        </p:blipFill>
        <p:spPr>
          <a:xfrm>
            <a:off x="-3" y="-3"/>
            <a:ext cx="13004805" cy="1950724"/>
          </a:xfrm>
          <a:prstGeom prst="rect">
            <a:avLst/>
          </a:prstGeom>
          <a:ln w="12700">
            <a:miter lim="400000"/>
          </a:ln>
        </p:spPr>
      </p:pic>
      <p:sp>
        <p:nvSpPr>
          <p:cNvPr id="5" name="Shape 5"/>
          <p:cNvSpPr/>
          <p:nvPr>
            <p:ph type="body" idx="1"/>
          </p:nvPr>
        </p:nvSpPr>
        <p:spPr>
          <a:xfrm>
            <a:off x="650238" y="1950721"/>
            <a:ext cx="11704325" cy="7802879"/>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lstStyle/>
          <a:p>
            <a:pPr lvl="0">
              <a:defRPr sz="1800">
                <a:solidFill>
                  <a:srgbClr val="000000"/>
                </a:solidFill>
              </a:defRPr>
            </a:pPr>
            <a:r>
              <a:rPr sz="2800">
                <a:solidFill>
                  <a:srgbClr val="333333"/>
                </a:solidFill>
              </a:rPr>
              <a:t>Body Level One</a:t>
            </a:r>
            <a:endParaRPr sz="2800">
              <a:solidFill>
                <a:srgbClr val="333333"/>
              </a:solidFill>
            </a:endParaRPr>
          </a:p>
          <a:p>
            <a:pPr lvl="1">
              <a:defRPr sz="1800">
                <a:solidFill>
                  <a:srgbClr val="000000"/>
                </a:solidFill>
              </a:defRPr>
            </a:pPr>
            <a:r>
              <a:rPr sz="2800">
                <a:solidFill>
                  <a:srgbClr val="333333"/>
                </a:solidFill>
              </a:rPr>
              <a:t>Body Level Two</a:t>
            </a:r>
            <a:endParaRPr sz="2800">
              <a:solidFill>
                <a:srgbClr val="333333"/>
              </a:solidFill>
            </a:endParaRPr>
          </a:p>
          <a:p>
            <a:pPr lvl="2">
              <a:defRPr sz="1800">
                <a:solidFill>
                  <a:srgbClr val="000000"/>
                </a:solidFill>
              </a:defRPr>
            </a:pPr>
            <a:r>
              <a:rPr sz="2800">
                <a:solidFill>
                  <a:srgbClr val="333333"/>
                </a:solidFill>
              </a:rPr>
              <a:t>Body Level Three</a:t>
            </a:r>
            <a:endParaRPr sz="2800">
              <a:solidFill>
                <a:srgbClr val="333333"/>
              </a:solidFill>
            </a:endParaRPr>
          </a:p>
          <a:p>
            <a:pPr lvl="3">
              <a:defRPr sz="1800">
                <a:solidFill>
                  <a:srgbClr val="000000"/>
                </a:solidFill>
              </a:defRPr>
            </a:pPr>
            <a:r>
              <a:rPr sz="2800">
                <a:solidFill>
                  <a:srgbClr val="333333"/>
                </a:solidFill>
              </a:rPr>
              <a:t>Body Level Four</a:t>
            </a:r>
            <a:endParaRPr sz="2800">
              <a:solidFill>
                <a:srgbClr val="333333"/>
              </a:solidFill>
            </a:endParaRPr>
          </a:p>
          <a:p>
            <a:pPr lvl="4">
              <a:defRPr sz="1800">
                <a:solidFill>
                  <a:srgbClr val="000000"/>
                </a:solidFill>
              </a:defRPr>
            </a:pPr>
            <a:r>
              <a:rPr sz="2800">
                <a:solidFill>
                  <a:srgbClr val="333333"/>
                </a:solidFill>
              </a:rPr>
              <a:t>Body Level Five</a:t>
            </a:r>
          </a:p>
        </p:txBody>
      </p:sp>
      <p:sp>
        <p:nvSpPr>
          <p:cNvPr id="6" name="Shape 6"/>
          <p:cNvSpPr/>
          <p:nvPr>
            <p:ph type="title"/>
          </p:nvPr>
        </p:nvSpPr>
        <p:spPr>
          <a:xfrm>
            <a:off x="650238" y="-3"/>
            <a:ext cx="12029444" cy="1408857"/>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nchor="b"/>
          <a:lstStyle/>
          <a:p>
            <a:pPr lvl="0">
              <a:defRPr b="0" sz="1800">
                <a:solidFill>
                  <a:srgbClr val="000000"/>
                </a:solidFill>
              </a:defRPr>
            </a:pPr>
            <a:r>
              <a:rPr b="1" sz="5000">
                <a:solidFill>
                  <a:srgbClr val="003366"/>
                </a:solidFill>
              </a:rPr>
              <a:t>Title Text</a:t>
            </a:r>
          </a:p>
        </p:txBody>
      </p:sp>
      <p:sp>
        <p:nvSpPr>
          <p:cNvPr id="7" name="Shape 7"/>
          <p:cNvSpPr/>
          <p:nvPr>
            <p:ph type="sldNum" sz="quarter" idx="2"/>
          </p:nvPr>
        </p:nvSpPr>
        <p:spPr>
          <a:xfrm>
            <a:off x="12246185" y="9186843"/>
            <a:ext cx="650243" cy="327428"/>
          </a:xfrm>
          <a:prstGeom prst="rect">
            <a:avLst/>
          </a:prstGeom>
          <a:ln w="12700">
            <a:miter lim="400000"/>
          </a:ln>
        </p:spPr>
        <p:txBody>
          <a:bodyPr lIns="65022" tIns="65022" rIns="65022" bIns="65022" anchor="b">
            <a:spAutoFit/>
          </a:bodyPr>
          <a:lstStyle>
            <a:lvl1pPr algn="l" defTabSz="914400">
              <a:defRPr sz="1400">
                <a:solidFill>
                  <a:srgbClr val="333333"/>
                </a:solidFill>
                <a:latin typeface="Arial"/>
                <a:ea typeface="Arial"/>
                <a:cs typeface="Arial"/>
                <a:sym typeface="Arial"/>
              </a:defRPr>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 id="2147483664" r:id="rId19"/>
    <p:sldLayoutId id="2147483665" r:id="rId20"/>
    <p:sldLayoutId id="2147483666" r:id="rId21"/>
    <p:sldLayoutId id="2147483667" r:id="rId22"/>
    <p:sldLayoutId id="2147483668" r:id="rId23"/>
    <p:sldLayoutId id="2147483669" r:id="rId24"/>
    <p:sldLayoutId id="2147483670" r:id="rId25"/>
    <p:sldLayoutId id="2147483671" r:id="rId26"/>
    <p:sldLayoutId id="2147483672" r:id="rId27"/>
    <p:sldLayoutId id="2147483673" r:id="rId28"/>
    <p:sldLayoutId id="2147483674" r:id="rId29"/>
    <p:sldLayoutId id="2147483675" r:id="rId30"/>
    <p:sldLayoutId id="2147483676" r:id="rId31"/>
  </p:sldLayoutIdLst>
  <p:transition spd="med" advClick="1"/>
  <p:txStyles>
    <p:titleStyle>
      <a:lvl1pPr>
        <a:defRPr b="1" sz="5000">
          <a:solidFill>
            <a:srgbClr val="003366"/>
          </a:solidFill>
          <a:latin typeface="Arial"/>
          <a:ea typeface="Arial"/>
          <a:cs typeface="Arial"/>
          <a:sym typeface="Arial"/>
        </a:defRPr>
      </a:lvl1pPr>
      <a:lvl2pPr>
        <a:defRPr b="1" sz="5000">
          <a:solidFill>
            <a:srgbClr val="003366"/>
          </a:solidFill>
          <a:latin typeface="Arial"/>
          <a:ea typeface="Arial"/>
          <a:cs typeface="Arial"/>
          <a:sym typeface="Arial"/>
        </a:defRPr>
      </a:lvl2pPr>
      <a:lvl3pPr>
        <a:defRPr b="1" sz="5000">
          <a:solidFill>
            <a:srgbClr val="003366"/>
          </a:solidFill>
          <a:latin typeface="Arial"/>
          <a:ea typeface="Arial"/>
          <a:cs typeface="Arial"/>
          <a:sym typeface="Arial"/>
        </a:defRPr>
      </a:lvl3pPr>
      <a:lvl4pPr>
        <a:defRPr b="1" sz="5000">
          <a:solidFill>
            <a:srgbClr val="003366"/>
          </a:solidFill>
          <a:latin typeface="Arial"/>
          <a:ea typeface="Arial"/>
          <a:cs typeface="Arial"/>
          <a:sym typeface="Arial"/>
        </a:defRPr>
      </a:lvl4pPr>
      <a:lvl5pPr>
        <a:defRPr b="1" sz="5000">
          <a:solidFill>
            <a:srgbClr val="003366"/>
          </a:solidFill>
          <a:latin typeface="Arial"/>
          <a:ea typeface="Arial"/>
          <a:cs typeface="Arial"/>
          <a:sym typeface="Arial"/>
        </a:defRPr>
      </a:lvl5pPr>
      <a:lvl6pPr>
        <a:defRPr b="1" sz="5000">
          <a:solidFill>
            <a:srgbClr val="003366"/>
          </a:solidFill>
          <a:latin typeface="Arial"/>
          <a:ea typeface="Arial"/>
          <a:cs typeface="Arial"/>
          <a:sym typeface="Arial"/>
        </a:defRPr>
      </a:lvl6pPr>
      <a:lvl7pPr>
        <a:defRPr b="1" sz="5000">
          <a:solidFill>
            <a:srgbClr val="003366"/>
          </a:solidFill>
          <a:latin typeface="Arial"/>
          <a:ea typeface="Arial"/>
          <a:cs typeface="Arial"/>
          <a:sym typeface="Arial"/>
        </a:defRPr>
      </a:lvl7pPr>
      <a:lvl8pPr>
        <a:defRPr b="1" sz="5000">
          <a:solidFill>
            <a:srgbClr val="003366"/>
          </a:solidFill>
          <a:latin typeface="Arial"/>
          <a:ea typeface="Arial"/>
          <a:cs typeface="Arial"/>
          <a:sym typeface="Arial"/>
        </a:defRPr>
      </a:lvl8pPr>
      <a:lvl9pPr>
        <a:defRPr b="1" sz="5000">
          <a:solidFill>
            <a:srgbClr val="003366"/>
          </a:solidFill>
          <a:latin typeface="Arial"/>
          <a:ea typeface="Arial"/>
          <a:cs typeface="Arial"/>
          <a:sym typeface="Arial"/>
        </a:defRPr>
      </a:lvl9pPr>
    </p:titleStyle>
    <p:bodyStyle>
      <a:lvl1pPr marL="326706" indent="-326706">
        <a:spcBef>
          <a:spcPts val="1400"/>
        </a:spcBef>
        <a:buClr>
          <a:srgbClr val="333333"/>
        </a:buClr>
        <a:buSzPct val="100000"/>
        <a:buFont typeface="Wingdings"/>
        <a:buChar char="▪"/>
        <a:defRPr sz="2800">
          <a:solidFill>
            <a:srgbClr val="333333"/>
          </a:solidFill>
          <a:latin typeface="Arial"/>
          <a:ea typeface="Arial"/>
          <a:cs typeface="Arial"/>
          <a:sym typeface="Arial"/>
        </a:defRPr>
      </a:lvl1pPr>
      <a:lvl2pPr marL="739378" indent="-391716">
        <a:spcBef>
          <a:spcPts val="1400"/>
        </a:spcBef>
        <a:buClr>
          <a:srgbClr val="333333"/>
        </a:buClr>
        <a:buSzPct val="100000"/>
        <a:buFont typeface="Wingdings"/>
        <a:buChar char="▪"/>
        <a:defRPr sz="2800">
          <a:solidFill>
            <a:srgbClr val="333333"/>
          </a:solidFill>
          <a:latin typeface="Arial"/>
          <a:ea typeface="Arial"/>
          <a:cs typeface="Arial"/>
          <a:sym typeface="Arial"/>
        </a:defRPr>
      </a:lvl2pPr>
      <a:lvl3pPr marL="1131887" indent="-444500">
        <a:spcBef>
          <a:spcPts val="1400"/>
        </a:spcBef>
        <a:buClr>
          <a:srgbClr val="333333"/>
        </a:buClr>
        <a:buSzPct val="100000"/>
        <a:buFont typeface="Wingdings"/>
        <a:buChar char="▪"/>
        <a:defRPr sz="2800">
          <a:solidFill>
            <a:srgbClr val="333333"/>
          </a:solidFill>
          <a:latin typeface="Arial"/>
          <a:ea typeface="Arial"/>
          <a:cs typeface="Arial"/>
          <a:sym typeface="Arial"/>
        </a:defRPr>
      </a:lvl3pPr>
      <a:lvl4pPr marL="1567919" indent="-540807">
        <a:spcBef>
          <a:spcPts val="1400"/>
        </a:spcBef>
        <a:buClr>
          <a:srgbClr val="333333"/>
        </a:buClr>
        <a:buSzPct val="100000"/>
        <a:buFont typeface="Wingdings"/>
        <a:buChar char="▪"/>
        <a:defRPr sz="2800">
          <a:solidFill>
            <a:srgbClr val="333333"/>
          </a:solidFill>
          <a:latin typeface="Arial"/>
          <a:ea typeface="Arial"/>
          <a:cs typeface="Arial"/>
          <a:sym typeface="Arial"/>
        </a:defRPr>
      </a:lvl4pPr>
      <a:lvl5pPr marL="1998660" indent="-622299">
        <a:spcBef>
          <a:spcPts val="1400"/>
        </a:spcBef>
        <a:buClr>
          <a:srgbClr val="333333"/>
        </a:buClr>
        <a:buSzPct val="100000"/>
        <a:buFont typeface="Wingdings"/>
        <a:buChar char="▪"/>
        <a:defRPr sz="2800">
          <a:solidFill>
            <a:srgbClr val="333333"/>
          </a:solidFill>
          <a:latin typeface="Arial"/>
          <a:ea typeface="Arial"/>
          <a:cs typeface="Arial"/>
          <a:sym typeface="Arial"/>
        </a:defRPr>
      </a:lvl5pPr>
      <a:lvl6pPr marL="2144713" indent="-311150">
        <a:spcBef>
          <a:spcPts val="1400"/>
        </a:spcBef>
        <a:buClr>
          <a:srgbClr val="333333"/>
        </a:buClr>
        <a:buSzPct val="100000"/>
        <a:buFont typeface="Wingdings"/>
        <a:buChar char="▪"/>
        <a:defRPr sz="2800">
          <a:solidFill>
            <a:srgbClr val="333333"/>
          </a:solidFill>
          <a:latin typeface="Arial"/>
          <a:ea typeface="Arial"/>
          <a:cs typeface="Arial"/>
          <a:sym typeface="Arial"/>
        </a:defRPr>
      </a:lvl6pPr>
      <a:lvl7pPr marL="2601913" indent="-311150">
        <a:spcBef>
          <a:spcPts val="1400"/>
        </a:spcBef>
        <a:buClr>
          <a:srgbClr val="333333"/>
        </a:buClr>
        <a:buSzPct val="100000"/>
        <a:buFont typeface="Wingdings"/>
        <a:buChar char="▪"/>
        <a:defRPr sz="2800">
          <a:solidFill>
            <a:srgbClr val="333333"/>
          </a:solidFill>
          <a:latin typeface="Arial"/>
          <a:ea typeface="Arial"/>
          <a:cs typeface="Arial"/>
          <a:sym typeface="Arial"/>
        </a:defRPr>
      </a:lvl7pPr>
      <a:lvl8pPr marL="3059113" indent="-311150">
        <a:spcBef>
          <a:spcPts val="1400"/>
        </a:spcBef>
        <a:buClr>
          <a:srgbClr val="333333"/>
        </a:buClr>
        <a:buSzPct val="100000"/>
        <a:buFont typeface="Wingdings"/>
        <a:buChar char="▪"/>
        <a:defRPr sz="2800">
          <a:solidFill>
            <a:srgbClr val="333333"/>
          </a:solidFill>
          <a:latin typeface="Arial"/>
          <a:ea typeface="Arial"/>
          <a:cs typeface="Arial"/>
          <a:sym typeface="Arial"/>
        </a:defRPr>
      </a:lvl8pPr>
      <a:lvl9pPr marL="3516312" indent="-311150">
        <a:spcBef>
          <a:spcPts val="1400"/>
        </a:spcBef>
        <a:buClr>
          <a:srgbClr val="333333"/>
        </a:buClr>
        <a:buSzPct val="100000"/>
        <a:buFont typeface="Wingdings"/>
        <a:buChar char="▪"/>
        <a:defRPr sz="2800">
          <a:solidFill>
            <a:srgbClr val="333333"/>
          </a:solidFill>
          <a:latin typeface="Arial"/>
          <a:ea typeface="Arial"/>
          <a:cs typeface="Arial"/>
          <a:sym typeface="Arial"/>
        </a:defRPr>
      </a:lvl9pPr>
    </p:bodyStyle>
    <p:otherStyle>
      <a:lvl1pPr>
        <a:defRPr sz="1400">
          <a:solidFill>
            <a:schemeClr val="tx1"/>
          </a:solidFill>
          <a:latin typeface="+mn-lt"/>
          <a:ea typeface="+mn-ea"/>
          <a:cs typeface="+mn-cs"/>
          <a:sym typeface="Arial"/>
        </a:defRPr>
      </a:lvl1pPr>
      <a:lvl2pPr>
        <a:defRPr sz="1400">
          <a:solidFill>
            <a:schemeClr val="tx1"/>
          </a:solidFill>
          <a:latin typeface="+mn-lt"/>
          <a:ea typeface="+mn-ea"/>
          <a:cs typeface="+mn-cs"/>
          <a:sym typeface="Arial"/>
        </a:defRPr>
      </a:lvl2pPr>
      <a:lvl3pPr>
        <a:defRPr sz="1400">
          <a:solidFill>
            <a:schemeClr val="tx1"/>
          </a:solidFill>
          <a:latin typeface="+mn-lt"/>
          <a:ea typeface="+mn-ea"/>
          <a:cs typeface="+mn-cs"/>
          <a:sym typeface="Arial"/>
        </a:defRPr>
      </a:lvl3pPr>
      <a:lvl4pPr>
        <a:defRPr sz="1400">
          <a:solidFill>
            <a:schemeClr val="tx1"/>
          </a:solidFill>
          <a:latin typeface="+mn-lt"/>
          <a:ea typeface="+mn-ea"/>
          <a:cs typeface="+mn-cs"/>
          <a:sym typeface="Arial"/>
        </a:defRPr>
      </a:lvl4pPr>
      <a:lvl5pPr>
        <a:defRPr sz="1400">
          <a:solidFill>
            <a:schemeClr val="tx1"/>
          </a:solidFill>
          <a:latin typeface="+mn-lt"/>
          <a:ea typeface="+mn-ea"/>
          <a:cs typeface="+mn-cs"/>
          <a:sym typeface="Arial"/>
        </a:defRPr>
      </a:lvl5pPr>
      <a:lvl6pPr>
        <a:defRPr sz="1400">
          <a:solidFill>
            <a:schemeClr val="tx1"/>
          </a:solidFill>
          <a:latin typeface="+mn-lt"/>
          <a:ea typeface="+mn-ea"/>
          <a:cs typeface="+mn-cs"/>
          <a:sym typeface="Arial"/>
        </a:defRPr>
      </a:lvl6pPr>
      <a:lvl7pPr>
        <a:defRPr sz="1400">
          <a:solidFill>
            <a:schemeClr val="tx1"/>
          </a:solidFill>
          <a:latin typeface="+mn-lt"/>
          <a:ea typeface="+mn-ea"/>
          <a:cs typeface="+mn-cs"/>
          <a:sym typeface="Arial"/>
        </a:defRPr>
      </a:lvl7pPr>
      <a:lvl8pPr>
        <a:defRPr sz="1400">
          <a:solidFill>
            <a:schemeClr val="tx1"/>
          </a:solidFill>
          <a:latin typeface="+mn-lt"/>
          <a:ea typeface="+mn-ea"/>
          <a:cs typeface="+mn-cs"/>
          <a:sym typeface="Arial"/>
        </a:defRPr>
      </a:lvl8pPr>
      <a:lvl9pPr>
        <a:defRPr sz="1400">
          <a:solidFill>
            <a:schemeClr val="tx1"/>
          </a:solidFill>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xml"/><Relationship Id="rId3" Type="http://schemas.openxmlformats.org/officeDocument/2006/relationships/image" Target="../media/image4.jpeg"/><Relationship Id="rId4" Type="http://schemas.openxmlformats.org/officeDocument/2006/relationships/image" Target="../media/image12.png"/><Relationship Id="rId5" Type="http://schemas.openxmlformats.org/officeDocument/2006/relationships/hyperlink" Target="https://www.youtube.com/watch?v=kydn6j31ATU" TargetMode="Externa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3.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9.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xml"/><Relationship Id="rId3" Type="http://schemas.openxmlformats.org/officeDocument/2006/relationships/image" Target="../media/image20.pn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 Id="rId7" Type="http://schemas.openxmlformats.org/officeDocument/2006/relationships/image" Target="../media/image8.jpeg"/><Relationship Id="rId8" Type="http://schemas.openxmlformats.org/officeDocument/2006/relationships/image" Target="../media/image9.jpeg"/><Relationship Id="rId9" Type="http://schemas.openxmlformats.org/officeDocument/2006/relationships/image" Target="../media/image10.jpeg"/><Relationship Id="rId10" Type="http://schemas.openxmlformats.org/officeDocument/2006/relationships/image" Target="../media/image21.png"/><Relationship Id="rId11" Type="http://schemas.openxmlformats.org/officeDocument/2006/relationships/image" Target="../media/image22.png"/><Relationship Id="rId12" Type="http://schemas.openxmlformats.org/officeDocument/2006/relationships/image" Target="../media/image18.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 Id="rId3" Type="http://schemas.openxmlformats.org/officeDocument/2006/relationships/image" Target="../media/image23.png"/><Relationship Id="rId4" Type="http://schemas.openxmlformats.org/officeDocument/2006/relationships/image" Target="../media/image18.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11.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24.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7.png"/><Relationship Id="rId3" Type="http://schemas.openxmlformats.org/officeDocument/2006/relationships/image" Target="../media/image8.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3.jpeg"/><Relationship Id="rId3" Type="http://schemas.openxmlformats.org/officeDocument/2006/relationships/image" Target="../media/image10.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Shape 119"/>
          <p:cNvSpPr/>
          <p:nvPr>
            <p:ph type="title"/>
          </p:nvPr>
        </p:nvSpPr>
        <p:spPr>
          <a:xfrm>
            <a:off x="1270000" y="1638300"/>
            <a:ext cx="10464800" cy="3302000"/>
          </a:xfrm>
          <a:prstGeom prst="rect">
            <a:avLst/>
          </a:prstGeom>
        </p:spPr>
        <p:txBody>
          <a:bodyPr/>
          <a:lstStyle>
            <a:lvl1pPr defTabSz="537462">
              <a:defRPr sz="7300"/>
            </a:lvl1pPr>
          </a:lstStyle>
          <a:p>
            <a:pPr lvl="0">
              <a:defRPr sz="1800"/>
            </a:pPr>
            <a:r>
              <a:rPr sz="7300"/>
              <a:t>Securing Sensitive Data While Enhancing Privacy </a:t>
            </a:r>
          </a:p>
        </p:txBody>
      </p:sp>
      <p:sp>
        <p:nvSpPr>
          <p:cNvPr id="120" name="Shape 120"/>
          <p:cNvSpPr/>
          <p:nvPr>
            <p:ph type="body" idx="1"/>
          </p:nvPr>
        </p:nvSpPr>
        <p:spPr>
          <a:xfrm>
            <a:off x="1270000" y="6057900"/>
            <a:ext cx="10464800" cy="1130300"/>
          </a:xfrm>
          <a:prstGeom prst="rect">
            <a:avLst/>
          </a:prstGeom>
        </p:spPr>
        <p:txBody>
          <a:bodyPr/>
          <a:lstStyle/>
          <a:p>
            <a:pPr lvl="0" defTabSz="414780">
              <a:defRPr sz="1800"/>
            </a:pPr>
            <a:r>
              <a:rPr sz="2200"/>
              <a:t>Moderators:  David Goodman and Joni Brennan</a:t>
            </a:r>
            <a:endParaRPr sz="2200"/>
          </a:p>
          <a:p>
            <a:pPr lvl="0" defTabSz="414780">
              <a:defRPr sz="1800"/>
            </a:pPr>
            <a:r>
              <a:rPr sz="2200"/>
              <a:t>Panelists:  John Tolbert, Gerry Gebel, Daniel Raskin, Michael Garcia, Karyn-Higa Smith, and Soren Peter Nielsen</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6" name="Shape 226"/>
          <p:cNvSpPr/>
          <p:nvPr>
            <p:ph type="sldNum" sz="quarter" idx="2"/>
          </p:nvPr>
        </p:nvSpPr>
        <p:spPr>
          <a:xfrm>
            <a:off x="9320107" y="8864141"/>
            <a:ext cx="3034456" cy="352004"/>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solidFill>
                  <a:srgbClr val="000000"/>
                </a:solidFill>
              </a:defRPr>
            </a:pPr>
            <a:fld id="{86CB4B4D-7CA3-9044-876B-883B54F8677D}" type="slidenum">
              <a:rPr sz="1600">
                <a:solidFill>
                  <a:srgbClr val="FFFFFF"/>
                </a:solidFill>
              </a:rPr>
            </a:fld>
          </a:p>
        </p:txBody>
      </p:sp>
      <p:grpSp>
        <p:nvGrpSpPr>
          <p:cNvPr id="229" name="Group 229" descr="CoverImage_9.jpg"/>
          <p:cNvGrpSpPr/>
          <p:nvPr/>
        </p:nvGrpSpPr>
        <p:grpSpPr>
          <a:xfrm>
            <a:off x="-8" y="-7"/>
            <a:ext cx="13004807" cy="9753605"/>
            <a:chOff x="-4" y="-3"/>
            <a:chExt cx="13004806" cy="9753603"/>
          </a:xfrm>
        </p:grpSpPr>
        <p:sp>
          <p:nvSpPr>
            <p:cNvPr id="227" name="Shape 227"/>
            <p:cNvSpPr/>
            <p:nvPr/>
          </p:nvSpPr>
          <p:spPr>
            <a:xfrm>
              <a:off x="-4" y="-3"/>
              <a:ext cx="13004806" cy="9753604"/>
            </a:xfrm>
            <a:prstGeom prst="rect">
              <a:avLst/>
            </a:prstGeom>
            <a:solidFill>
              <a:srgbClr val="FFFFFF"/>
            </a:solidFill>
            <a:ln w="12700" cap="flat">
              <a:noFill/>
              <a:miter lim="400000"/>
            </a:ln>
            <a:effectLst/>
          </p:spPr>
          <p:txBody>
            <a:bodyPr wrap="square" lIns="0" tIns="0" rIns="0" bIns="0" numCol="1" anchor="t">
              <a:noAutofit/>
            </a:bodyPr>
            <a:lstStyle/>
            <a:p>
              <a:pPr lvl="0" algn="l" defTabSz="914400">
                <a:defRPr sz="3400">
                  <a:solidFill>
                    <a:srgbClr val="003366"/>
                  </a:solidFill>
                  <a:latin typeface="Arial"/>
                  <a:ea typeface="Arial"/>
                  <a:cs typeface="Arial"/>
                  <a:sym typeface="Arial"/>
                </a:defRPr>
              </a:pPr>
            </a:p>
          </p:txBody>
        </p:sp>
        <p:pic>
          <p:nvPicPr>
            <p:cNvPr id="228" name="image4.jpeg"/>
            <p:cNvPicPr/>
            <p:nvPr/>
          </p:nvPicPr>
          <p:blipFill>
            <a:blip r:embed="rId3">
              <a:extLst/>
            </a:blip>
            <a:stretch>
              <a:fillRect/>
            </a:stretch>
          </p:blipFill>
          <p:spPr>
            <a:xfrm>
              <a:off x="-5" y="-4"/>
              <a:ext cx="13004807" cy="9753605"/>
            </a:xfrm>
            <a:prstGeom prst="rect">
              <a:avLst/>
            </a:prstGeom>
            <a:ln w="12700" cap="flat">
              <a:solidFill>
                <a:srgbClr val="FDFDFD">
                  <a:alpha val="82000"/>
                </a:srgbClr>
              </a:solidFill>
              <a:prstDash val="solid"/>
              <a:bevel/>
            </a:ln>
            <a:effectLst>
              <a:outerShdw sx="100000" sy="100000" kx="0" ky="0" algn="b" rotWithShape="0" blurRad="63500" dist="63500" dir="5400000">
                <a:srgbClr val="FFFFFF">
                  <a:alpha val="31000"/>
                </a:srgbClr>
              </a:outerShdw>
              <a:reflection blurRad="0" stA="100000" stPos="0" endA="0" endPos="40000" dist="0" dir="5400000" fadeDir="5400000" sx="100000" sy="-100000" kx="0" ky="0" algn="bl" rotWithShape="0"/>
            </a:effectLst>
          </p:spPr>
        </p:pic>
      </p:grpSp>
      <p:sp>
        <p:nvSpPr>
          <p:cNvPr id="230" name="Shape 230"/>
          <p:cNvSpPr/>
          <p:nvPr/>
        </p:nvSpPr>
        <p:spPr>
          <a:xfrm>
            <a:off x="12246185" y="9152241"/>
            <a:ext cx="650243" cy="351997"/>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nchor="ctr">
            <a:spAutoFit/>
          </a:bodyPr>
          <a:lstStyle>
            <a:lvl1pPr algn="r" defTabSz="914400">
              <a:defRPr sz="1600">
                <a:solidFill>
                  <a:srgbClr val="FFFFFF"/>
                </a:solidFill>
                <a:latin typeface="Arial"/>
                <a:ea typeface="Arial"/>
                <a:cs typeface="Arial"/>
                <a:sym typeface="Arial"/>
              </a:defRPr>
            </a:lvl1pPr>
          </a:lstStyle>
          <a:p>
            <a:pPr lvl="0">
              <a:defRPr sz="1800">
                <a:solidFill>
                  <a:srgbClr val="000000"/>
                </a:solidFill>
              </a:defRPr>
            </a:pPr>
            <a:r>
              <a:rPr sz="1600">
                <a:solidFill>
                  <a:srgbClr val="FFFFFF"/>
                </a:solidFill>
              </a:rPr>
              <a:t>1</a:t>
            </a:r>
          </a:p>
        </p:txBody>
      </p:sp>
      <p:sp>
        <p:nvSpPr>
          <p:cNvPr id="231" name="Shape 231"/>
          <p:cNvSpPr/>
          <p:nvPr/>
        </p:nvSpPr>
        <p:spPr>
          <a:xfrm>
            <a:off x="433493" y="3847253"/>
            <a:ext cx="11595949" cy="980945"/>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lvl1pPr algn="l" defTabSz="914400">
              <a:lnSpc>
                <a:spcPct val="90000"/>
              </a:lnSpc>
              <a:defRPr sz="5600">
                <a:solidFill>
                  <a:srgbClr val="003366"/>
                </a:solidFill>
                <a:latin typeface="Cambria Math"/>
                <a:ea typeface="Cambria Math"/>
                <a:cs typeface="Cambria Math"/>
                <a:sym typeface="Cambria Math"/>
              </a:defRPr>
            </a:lvl1pPr>
          </a:lstStyle>
          <a:p>
            <a:pPr lvl="0">
              <a:defRPr sz="1800">
                <a:solidFill>
                  <a:srgbClr val="000000"/>
                </a:solidFill>
              </a:defRPr>
            </a:pPr>
            <a:r>
              <a:rPr sz="5600">
                <a:solidFill>
                  <a:srgbClr val="003366"/>
                </a:solidFill>
              </a:rPr>
              <a:t>Panel: Leveraging OASIS standards</a:t>
            </a:r>
          </a:p>
        </p:txBody>
      </p:sp>
      <p:sp>
        <p:nvSpPr>
          <p:cNvPr id="232" name="Shape 232"/>
          <p:cNvSpPr/>
          <p:nvPr/>
        </p:nvSpPr>
        <p:spPr>
          <a:xfrm>
            <a:off x="758612" y="4876800"/>
            <a:ext cx="11270831" cy="0"/>
          </a:xfrm>
          <a:prstGeom prst="line">
            <a:avLst/>
          </a:prstGeom>
          <a:solidFill>
            <a:srgbClr val="006699"/>
          </a:solidFill>
          <a:ln w="12700">
            <a:solidFill>
              <a:srgbClr val="333333"/>
            </a:solidFill>
            <a:round/>
          </a:ln>
        </p:spPr>
        <p:txBody>
          <a:bodyPr lIns="0" tIns="0" rIns="0" bIns="0"/>
          <a:lstStyle/>
          <a:p>
            <a:pPr lvl="0" algn="l" defTabSz="457200">
              <a:defRPr sz="1200"/>
            </a:pPr>
          </a:p>
        </p:txBody>
      </p:sp>
      <p:pic>
        <p:nvPicPr>
          <p:cNvPr id="233" name="image12.png" descr="DHS_S&amp;T_logo_blue_rgb2.png"/>
          <p:cNvPicPr/>
          <p:nvPr/>
        </p:nvPicPr>
        <p:blipFill>
          <a:blip r:embed="rId4">
            <a:extLst/>
          </a:blip>
          <a:stretch>
            <a:fillRect/>
          </a:stretch>
        </p:blipFill>
        <p:spPr>
          <a:xfrm>
            <a:off x="426719" y="7747203"/>
            <a:ext cx="3521815" cy="1493840"/>
          </a:xfrm>
          <a:prstGeom prst="rect">
            <a:avLst/>
          </a:prstGeom>
          <a:ln w="12700">
            <a:miter lim="400000"/>
          </a:ln>
        </p:spPr>
      </p:pic>
      <p:sp>
        <p:nvSpPr>
          <p:cNvPr id="234" name="Shape 234"/>
          <p:cNvSpPr/>
          <p:nvPr/>
        </p:nvSpPr>
        <p:spPr>
          <a:xfrm>
            <a:off x="596051" y="4998227"/>
            <a:ext cx="11270831" cy="660356"/>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lvl1pPr algn="l" defTabSz="914400">
              <a:lnSpc>
                <a:spcPct val="90000"/>
              </a:lnSpc>
              <a:spcBef>
                <a:spcPts val="1000"/>
              </a:spcBef>
              <a:defRPr sz="3800">
                <a:solidFill>
                  <a:srgbClr val="002F80"/>
                </a:solidFill>
                <a:latin typeface="Arial"/>
                <a:ea typeface="Arial"/>
                <a:cs typeface="Arial"/>
                <a:sym typeface="Arial"/>
              </a:defRPr>
            </a:lvl1pPr>
          </a:lstStyle>
          <a:p>
            <a:pPr lvl="0">
              <a:defRPr sz="1800">
                <a:solidFill>
                  <a:srgbClr val="000000"/>
                </a:solidFill>
              </a:defRPr>
            </a:pPr>
            <a:r>
              <a:rPr sz="3800">
                <a:solidFill>
                  <a:srgbClr val="002F80"/>
                </a:solidFill>
              </a:rPr>
              <a:t>6 May 2015</a:t>
            </a:r>
          </a:p>
        </p:txBody>
      </p:sp>
      <p:sp>
        <p:nvSpPr>
          <p:cNvPr id="235" name="Shape 235"/>
          <p:cNvSpPr/>
          <p:nvPr/>
        </p:nvSpPr>
        <p:spPr>
          <a:xfrm>
            <a:off x="6394024" y="5852159"/>
            <a:ext cx="6285658" cy="2582211"/>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p>
            <a:pPr lvl="0" algn="l" defTabSz="914400">
              <a:spcBef>
                <a:spcPts val="100"/>
              </a:spcBef>
              <a:defRPr sz="1800"/>
            </a:pPr>
            <a:r>
              <a:rPr sz="2800">
                <a:solidFill>
                  <a:srgbClr val="333333"/>
                </a:solidFill>
                <a:latin typeface="Arial"/>
                <a:ea typeface="Arial"/>
                <a:cs typeface="Arial"/>
                <a:sym typeface="Arial"/>
              </a:rPr>
              <a:t>Karyn Higa-Smith</a:t>
            </a:r>
            <a:endParaRPr sz="2800">
              <a:solidFill>
                <a:srgbClr val="FFFFFF"/>
              </a:solidFill>
              <a:latin typeface="Arial"/>
              <a:ea typeface="Arial"/>
              <a:cs typeface="Arial"/>
              <a:sym typeface="Arial"/>
            </a:endParaRPr>
          </a:p>
          <a:p>
            <a:pPr lvl="0" algn="l" defTabSz="914400">
              <a:spcBef>
                <a:spcPts val="100"/>
              </a:spcBef>
              <a:defRPr sz="1800"/>
            </a:pPr>
            <a:r>
              <a:rPr sz="2800">
                <a:solidFill>
                  <a:srgbClr val="333333"/>
                </a:solidFill>
                <a:latin typeface="Arial"/>
                <a:ea typeface="Arial"/>
                <a:cs typeface="Arial"/>
                <a:sym typeface="Arial"/>
              </a:rPr>
              <a:t>Program Manager</a:t>
            </a:r>
            <a:br>
              <a:rPr sz="2800">
                <a:solidFill>
                  <a:srgbClr val="333333"/>
                </a:solidFill>
                <a:latin typeface="Arial"/>
                <a:ea typeface="Arial"/>
                <a:cs typeface="Arial"/>
                <a:sym typeface="Arial"/>
              </a:rPr>
            </a:br>
            <a:r>
              <a:rPr sz="2800">
                <a:solidFill>
                  <a:srgbClr val="333333"/>
                </a:solidFill>
                <a:latin typeface="Arial"/>
                <a:ea typeface="Arial"/>
                <a:cs typeface="Arial"/>
                <a:sym typeface="Arial"/>
              </a:rPr>
              <a:t>Cyber Security Division </a:t>
            </a:r>
            <a:endParaRPr sz="2800">
              <a:solidFill>
                <a:srgbClr val="FFFFFF"/>
              </a:solidFill>
              <a:latin typeface="Arial"/>
              <a:ea typeface="Arial"/>
              <a:cs typeface="Arial"/>
              <a:sym typeface="Arial"/>
            </a:endParaRPr>
          </a:p>
          <a:p>
            <a:pPr lvl="0" algn="l" defTabSz="914400">
              <a:spcBef>
                <a:spcPts val="100"/>
              </a:spcBef>
              <a:defRPr sz="1800"/>
            </a:pPr>
            <a:r>
              <a:rPr sz="2800">
                <a:solidFill>
                  <a:srgbClr val="333333"/>
                </a:solidFill>
                <a:latin typeface="Arial"/>
                <a:ea typeface="Arial"/>
                <a:cs typeface="Arial"/>
                <a:sym typeface="Arial"/>
              </a:rPr>
              <a:t>Homeland Security Advanced Research Projects Agency</a:t>
            </a:r>
            <a:br>
              <a:rPr sz="2800">
                <a:solidFill>
                  <a:srgbClr val="333333"/>
                </a:solidFill>
                <a:latin typeface="Arial"/>
                <a:ea typeface="Arial"/>
                <a:cs typeface="Arial"/>
                <a:sym typeface="Arial"/>
              </a:rPr>
            </a:br>
            <a:r>
              <a:rPr sz="2800">
                <a:solidFill>
                  <a:srgbClr val="333333"/>
                </a:solidFill>
                <a:latin typeface="Arial"/>
                <a:ea typeface="Arial"/>
                <a:cs typeface="Arial"/>
                <a:sym typeface="Arial"/>
              </a:rPr>
              <a:t>Science and Technology Directorate </a:t>
            </a:r>
          </a:p>
        </p:txBody>
      </p:sp>
      <p:sp>
        <p:nvSpPr>
          <p:cNvPr id="236" name="Shape 236"/>
          <p:cNvSpPr/>
          <p:nvPr/>
        </p:nvSpPr>
        <p:spPr>
          <a:xfrm>
            <a:off x="-2" y="490968"/>
            <a:ext cx="13004802" cy="1820091"/>
          </a:xfrm>
          <a:prstGeom prst="rect">
            <a:avLst/>
          </a:prstGeom>
          <a:ln w="12700">
            <a:miter lim="400000"/>
          </a:ln>
          <a:effectLst>
            <a:outerShdw sx="100000" sy="100000" kx="0" ky="0" algn="b" rotWithShape="0" blurRad="88900" dist="215900" dir="5400000">
              <a:srgbClr val="000000">
                <a:alpha val="52000"/>
              </a:srgbClr>
            </a:outerShdw>
            <a:reflection blurRad="0" stA="50000" stPos="0" endA="0" endPos="40000" dist="0" dir="5400000" fadeDir="5400000" sx="100000" sy="-100000" kx="0" ky="0" algn="bl" rotWithShape="0"/>
          </a:effectLst>
          <a:extLst>
            <a:ext uri="{C572A759-6A51-4108-AA02-DFA0A04FC94B}">
              <ma14:wrappingTextBoxFlag xmlns:ma14="http://schemas.microsoft.com/office/mac/drawingml/2011/main" val="1"/>
            </a:ext>
          </a:extLst>
        </p:spPr>
        <p:txBody>
          <a:bodyPr lIns="65022" tIns="65022" rIns="65022" bIns="65022" anchor="b">
            <a:spAutoFit/>
          </a:bodyPr>
          <a:lstStyle>
            <a:lvl1pPr algn="l" defTabSz="914400">
              <a:lnSpc>
                <a:spcPct val="90000"/>
              </a:lnSpc>
              <a:defRPr b="1" i="1" sz="6200">
                <a:ln w="8947">
                  <a:solidFill>
                    <a:srgbClr val="000000">
                      <a:alpha val="32000"/>
                    </a:srgbClr>
                  </a:solidFill>
                </a:ln>
                <a:solidFill>
                  <a:srgbClr val="FFFFFF">
                    <a:alpha val="90000"/>
                  </a:srgbClr>
                </a:solidFill>
                <a:latin typeface="Arial"/>
                <a:ea typeface="Arial"/>
                <a:cs typeface="Arial"/>
                <a:sym typeface="Arial"/>
              </a:defRPr>
            </a:lvl1pPr>
          </a:lstStyle>
          <a:p>
            <a:pPr lvl="0">
              <a:defRPr b="0" i="0" sz="1800">
                <a:ln w="9525">
                  <a:noFill/>
                </a:ln>
                <a:solidFill>
                  <a:srgbClr val="000000"/>
                </a:solidFill>
              </a:defRPr>
            </a:pPr>
            <a:r>
              <a:rPr b="1" i="1" sz="6200">
                <a:ln w="8947">
                  <a:solidFill>
                    <a:srgbClr val="000000">
                      <a:alpha val="32000"/>
                    </a:srgbClr>
                  </a:solidFill>
                </a:ln>
                <a:solidFill>
                  <a:srgbClr val="FFFFFF">
                    <a:alpha val="90000"/>
                  </a:srgbClr>
                </a:solidFill>
              </a:rPr>
              <a:t>Securing Sensitive Data While Securing Consumer Privacy</a:t>
            </a:r>
          </a:p>
        </p:txBody>
      </p:sp>
      <p:sp>
        <p:nvSpPr>
          <p:cNvPr id="237" name="Shape 237"/>
          <p:cNvSpPr/>
          <p:nvPr/>
        </p:nvSpPr>
        <p:spPr>
          <a:xfrm>
            <a:off x="2492584" y="9073191"/>
            <a:ext cx="10512218" cy="611219"/>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lvl1pPr algn="l" defTabSz="914400">
              <a:defRPr sz="3400">
                <a:latin typeface="Arial"/>
                <a:ea typeface="Arial"/>
                <a:cs typeface="Arial"/>
                <a:sym typeface="Arial"/>
                <a:hlinkClick r:id="rId5" invalidUrl="" action="" tgtFrame="" tooltip="" history="1" highlightClick="0" endSnd="0"/>
              </a:defRPr>
            </a:lvl1pPr>
          </a:lstStyle>
          <a:p>
            <a:pPr lvl="0">
              <a:defRPr sz="1800"/>
            </a:pPr>
            <a:r>
              <a:rPr sz="3400">
                <a:hlinkClick r:id="rId5" invalidUrl="" action="" tgtFrame="" tooltip="" history="1" highlightClick="0" endSnd="0"/>
              </a:rPr>
              <a:t>https://www.youtube.com/watch?v=kydn6j31ATU</a:t>
            </a:r>
          </a:p>
        </p:txBody>
      </p:sp>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1" name="Shape 241"/>
          <p:cNvSpPr/>
          <p:nvPr>
            <p:ph type="title"/>
          </p:nvPr>
        </p:nvSpPr>
        <p:spPr>
          <a:xfrm>
            <a:off x="453196" y="839019"/>
            <a:ext cx="12226487" cy="1083737"/>
          </a:xfrm>
          <a:prstGeom prst="rect">
            <a:avLst/>
          </a:prstGeom>
        </p:spPr>
        <p:txBody>
          <a:bodyPr lIns="0" tIns="0" rIns="0" bIns="0">
            <a:normAutofit fontScale="100000" lnSpcReduction="0"/>
          </a:bodyPr>
          <a:lstStyle>
            <a:lvl1pPr defTabSz="868680">
              <a:defRPr sz="4700"/>
            </a:lvl1pPr>
          </a:lstStyle>
          <a:p>
            <a:pPr lvl="0">
              <a:defRPr b="0" sz="1800">
                <a:solidFill>
                  <a:srgbClr val="000000"/>
                </a:solidFill>
              </a:defRPr>
            </a:pPr>
            <a:r>
              <a:rPr b="1" sz="4700">
                <a:solidFill>
                  <a:srgbClr val="003366"/>
                </a:solidFill>
              </a:rPr>
              <a:t>Verification of Identity Credentials Service</a:t>
            </a:r>
          </a:p>
        </p:txBody>
      </p:sp>
      <p:sp>
        <p:nvSpPr>
          <p:cNvPr id="242" name="Shape 242"/>
          <p:cNvSpPr/>
          <p:nvPr>
            <p:ph type="sldNum" sz="quarter" idx="2"/>
          </p:nvPr>
        </p:nvSpPr>
        <p:spPr>
          <a:xfrm>
            <a:off x="12246185" y="8814775"/>
            <a:ext cx="650243" cy="327434"/>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solidFill>
                  <a:srgbClr val="000000"/>
                </a:solidFill>
              </a:defRPr>
            </a:pPr>
            <a:fld id="{86CB4B4D-7CA3-9044-876B-883B54F8677D}" type="slidenum">
              <a:rPr sz="1400">
                <a:solidFill>
                  <a:srgbClr val="333333"/>
                </a:solidFill>
              </a:rPr>
            </a:fld>
          </a:p>
        </p:txBody>
      </p:sp>
      <p:pic>
        <p:nvPicPr>
          <p:cNvPr id="243" name="image13.png"/>
          <p:cNvPicPr/>
          <p:nvPr/>
        </p:nvPicPr>
        <p:blipFill>
          <a:blip r:embed="rId2">
            <a:extLst/>
          </a:blip>
          <a:stretch>
            <a:fillRect/>
          </a:stretch>
        </p:blipFill>
        <p:spPr>
          <a:xfrm>
            <a:off x="198018" y="2518347"/>
            <a:ext cx="12656457" cy="5486402"/>
          </a:xfrm>
          <a:prstGeom prst="rect">
            <a:avLst/>
          </a:prstGeom>
          <a:ln w="12700">
            <a:miter lim="400000"/>
          </a:ln>
        </p:spPr>
      </p:pic>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5" name="Shape 245"/>
          <p:cNvSpPr/>
          <p:nvPr>
            <p:ph type="sldNum" sz="quarter" idx="2"/>
          </p:nvPr>
        </p:nvSpPr>
        <p:spPr>
          <a:xfrm>
            <a:off x="9320107" y="8864141"/>
            <a:ext cx="3034456" cy="352004"/>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solidFill>
                  <a:srgbClr val="000000"/>
                </a:solidFill>
              </a:defRPr>
            </a:pPr>
            <a:fld id="{86CB4B4D-7CA3-9044-876B-883B54F8677D}" type="slidenum">
              <a:rPr sz="1600">
                <a:solidFill>
                  <a:srgbClr val="FFFFFF"/>
                </a:solidFill>
              </a:rPr>
            </a:fld>
          </a:p>
        </p:txBody>
      </p:sp>
      <p:pic>
        <p:nvPicPr>
          <p:cNvPr id="246" name="image14.png" descr="Picture 6.png"/>
          <p:cNvPicPr/>
          <p:nvPr/>
        </p:nvPicPr>
        <p:blipFill>
          <a:blip r:embed="rId3">
            <a:extLst/>
          </a:blip>
          <a:stretch>
            <a:fillRect/>
          </a:stretch>
        </p:blipFill>
        <p:spPr>
          <a:xfrm>
            <a:off x="7893194" y="5080000"/>
            <a:ext cx="4113675" cy="2530970"/>
          </a:xfrm>
          <a:prstGeom prst="rect">
            <a:avLst/>
          </a:prstGeom>
          <a:ln w="12700">
            <a:miter lim="400000"/>
          </a:ln>
        </p:spPr>
      </p:pic>
      <p:sp>
        <p:nvSpPr>
          <p:cNvPr id="247" name="Shape 247"/>
          <p:cNvSpPr/>
          <p:nvPr/>
        </p:nvSpPr>
        <p:spPr>
          <a:xfrm>
            <a:off x="239734" y="2053993"/>
            <a:ext cx="10718067" cy="2710873"/>
          </a:xfrm>
          <a:prstGeom prst="rect">
            <a:avLst/>
          </a:prstGeom>
          <a:ln w="12700">
            <a:miter lim="400000"/>
          </a:ln>
          <a:extLst>
            <a:ext uri="{C572A759-6A51-4108-AA02-DFA0A04FC94B}">
              <ma14:wrappingTextBoxFlag xmlns:ma14="http://schemas.microsoft.com/office/mac/drawingml/2011/main" val="1"/>
            </a:ext>
          </a:extLst>
        </p:spPr>
        <p:txBody>
          <a:bodyPr wrap="none" lIns="65022" tIns="65022" rIns="65022" bIns="65022">
            <a:spAutoFit/>
          </a:bodyPr>
          <a:lstStyle/>
          <a:p>
            <a:pPr lvl="0" marL="507986" indent="-507986" algn="l" defTabSz="914400">
              <a:spcBef>
                <a:spcPts val="1200"/>
              </a:spcBef>
              <a:buClr>
                <a:srgbClr val="002F80"/>
              </a:buClr>
              <a:buSzPct val="100000"/>
              <a:buFont typeface="Wingdings"/>
              <a:buChar char="▪"/>
              <a:defRPr sz="1800"/>
            </a:pPr>
            <a:r>
              <a:rPr sz="2400">
                <a:solidFill>
                  <a:srgbClr val="262626"/>
                </a:solidFill>
                <a:latin typeface="Arial"/>
                <a:ea typeface="Arial"/>
                <a:cs typeface="Arial"/>
                <a:sym typeface="Arial"/>
              </a:rPr>
              <a:t>Requirement for access control management using PIV and PIV-I </a:t>
            </a:r>
            <a:endParaRPr sz="2400">
              <a:solidFill>
                <a:srgbClr val="FFFFFF"/>
              </a:solidFill>
              <a:latin typeface="Arial"/>
              <a:ea typeface="Arial"/>
              <a:cs typeface="Arial"/>
              <a:sym typeface="Arial"/>
            </a:endParaRPr>
          </a:p>
          <a:p>
            <a:pPr lvl="0" marL="507986" indent="-507986" algn="l" defTabSz="914400">
              <a:spcBef>
                <a:spcPts val="1200"/>
              </a:spcBef>
              <a:buClr>
                <a:srgbClr val="002F80"/>
              </a:buClr>
              <a:buSzPct val="100000"/>
              <a:buFont typeface="Wingdings"/>
              <a:buChar char="▪"/>
              <a:defRPr sz="1800"/>
            </a:pPr>
            <a:r>
              <a:rPr sz="2400">
                <a:solidFill>
                  <a:srgbClr val="262626"/>
                </a:solidFill>
                <a:latin typeface="Arial"/>
                <a:ea typeface="Arial"/>
                <a:cs typeface="Arial"/>
                <a:sym typeface="Arial"/>
              </a:rPr>
              <a:t>Interoperability testing at the S&amp;T IdM Testbed</a:t>
            </a:r>
            <a:endParaRPr sz="2400">
              <a:solidFill>
                <a:srgbClr val="262626"/>
              </a:solidFill>
              <a:latin typeface="Arial"/>
              <a:ea typeface="Arial"/>
              <a:cs typeface="Arial"/>
              <a:sym typeface="Arial"/>
            </a:endParaRPr>
          </a:p>
          <a:p>
            <a:pPr lvl="1" marL="1072415" indent="-615225" algn="l" defTabSz="914400">
              <a:spcBef>
                <a:spcPts val="600"/>
              </a:spcBef>
              <a:buClr>
                <a:srgbClr val="002F80"/>
              </a:buClr>
              <a:buSzPct val="100000"/>
              <a:buFont typeface="Wingdings"/>
              <a:buChar char="▪"/>
              <a:defRPr sz="1800"/>
            </a:pPr>
            <a:r>
              <a:rPr sz="2400">
                <a:solidFill>
                  <a:srgbClr val="262626"/>
                </a:solidFill>
                <a:latin typeface="Arial"/>
                <a:ea typeface="Arial"/>
                <a:cs typeface="Arial"/>
                <a:sym typeface="Arial"/>
              </a:rPr>
              <a:t>Test PACS against the “Logical” Policy Decision Point</a:t>
            </a:r>
            <a:endParaRPr sz="2400">
              <a:solidFill>
                <a:srgbClr val="FFFFFF"/>
              </a:solidFill>
              <a:latin typeface="Arial"/>
              <a:ea typeface="Arial"/>
              <a:cs typeface="Arial"/>
              <a:sym typeface="Arial"/>
            </a:endParaRPr>
          </a:p>
          <a:p>
            <a:pPr lvl="0" marL="507986" indent="-507986" algn="l" defTabSz="914400">
              <a:spcBef>
                <a:spcPts val="1200"/>
              </a:spcBef>
              <a:buClr>
                <a:srgbClr val="002F80"/>
              </a:buClr>
              <a:buSzPct val="100000"/>
              <a:buFont typeface="Wingdings"/>
              <a:buChar char="▪"/>
              <a:defRPr sz="1800"/>
            </a:pPr>
            <a:r>
              <a:rPr sz="2400">
                <a:solidFill>
                  <a:srgbClr val="262626"/>
                </a:solidFill>
                <a:latin typeface="Arial"/>
                <a:ea typeface="Arial"/>
                <a:cs typeface="Arial"/>
                <a:sym typeface="Arial"/>
              </a:rPr>
              <a:t>PACS vendors to integrate software code based on the standard interfaces</a:t>
            </a:r>
            <a:endParaRPr sz="2400">
              <a:solidFill>
                <a:srgbClr val="FFFFFF"/>
              </a:solidFill>
              <a:latin typeface="Arial"/>
              <a:ea typeface="Arial"/>
              <a:cs typeface="Arial"/>
              <a:sym typeface="Arial"/>
            </a:endParaRPr>
          </a:p>
          <a:p>
            <a:pPr lvl="1" marL="1072415" indent="-615225" algn="l" defTabSz="914400">
              <a:spcBef>
                <a:spcPts val="600"/>
              </a:spcBef>
              <a:buClr>
                <a:srgbClr val="002F80"/>
              </a:buClr>
              <a:buSzPct val="100000"/>
              <a:buFont typeface="Wingdings"/>
              <a:buChar char="▪"/>
              <a:defRPr sz="1800"/>
            </a:pPr>
            <a:r>
              <a:rPr b="1" sz="2400">
                <a:solidFill>
                  <a:srgbClr val="262626"/>
                </a:solidFill>
                <a:latin typeface="Arial"/>
                <a:ea typeface="Arial"/>
                <a:cs typeface="Arial"/>
                <a:sym typeface="Arial"/>
              </a:rPr>
              <a:t>XACML</a:t>
            </a:r>
            <a:r>
              <a:rPr sz="2400">
                <a:solidFill>
                  <a:srgbClr val="262626"/>
                </a:solidFill>
                <a:latin typeface="Arial"/>
                <a:ea typeface="Arial"/>
                <a:cs typeface="Arial"/>
                <a:sym typeface="Arial"/>
              </a:rPr>
              <a:t> (</a:t>
            </a:r>
            <a:r>
              <a:rPr sz="2400">
                <a:solidFill>
                  <a:srgbClr val="070000"/>
                </a:solidFill>
                <a:latin typeface="Arial"/>
                <a:ea typeface="Arial"/>
                <a:cs typeface="Arial"/>
                <a:sym typeface="Arial"/>
              </a:rPr>
              <a:t>Extensible Access Control Markup Language) </a:t>
            </a:r>
            <a:r>
              <a:rPr b="1" sz="2400">
                <a:solidFill>
                  <a:srgbClr val="070000"/>
                </a:solidFill>
                <a:latin typeface="Arial"/>
                <a:ea typeface="Arial"/>
                <a:cs typeface="Arial"/>
                <a:sym typeface="Arial"/>
              </a:rPr>
              <a:t>- </a:t>
            </a:r>
            <a:r>
              <a:rPr sz="2400">
                <a:solidFill>
                  <a:srgbClr val="070000"/>
                </a:solidFill>
                <a:latin typeface="Arial"/>
                <a:ea typeface="Arial"/>
                <a:cs typeface="Arial"/>
                <a:sym typeface="Arial"/>
              </a:rPr>
              <a:t>open </a:t>
            </a:r>
            <a:r>
              <a:rPr sz="2400">
                <a:solidFill>
                  <a:srgbClr val="262626"/>
                </a:solidFill>
                <a:latin typeface="Arial"/>
                <a:ea typeface="Arial"/>
                <a:cs typeface="Arial"/>
                <a:sym typeface="Arial"/>
              </a:rPr>
              <a:t>standard</a:t>
            </a:r>
            <a:br>
              <a:rPr sz="2400">
                <a:solidFill>
                  <a:srgbClr val="262626"/>
                </a:solidFill>
                <a:latin typeface="Arial"/>
                <a:ea typeface="Arial"/>
                <a:cs typeface="Arial"/>
                <a:sym typeface="Arial"/>
              </a:rPr>
            </a:br>
            <a:r>
              <a:rPr sz="2400">
                <a:solidFill>
                  <a:srgbClr val="262626"/>
                </a:solidFill>
                <a:latin typeface="Arial"/>
                <a:ea typeface="Arial"/>
                <a:cs typeface="Arial"/>
                <a:sym typeface="Arial"/>
              </a:rPr>
              <a:t>access control policy language</a:t>
            </a:r>
          </a:p>
        </p:txBody>
      </p:sp>
      <p:grpSp>
        <p:nvGrpSpPr>
          <p:cNvPr id="250" name="Group 250"/>
          <p:cNvGrpSpPr/>
          <p:nvPr/>
        </p:nvGrpSpPr>
        <p:grpSpPr>
          <a:xfrm>
            <a:off x="3934360" y="5685901"/>
            <a:ext cx="433478" cy="638045"/>
            <a:chOff x="-6" y="0"/>
            <a:chExt cx="433477" cy="638044"/>
          </a:xfrm>
        </p:grpSpPr>
        <p:sp>
          <p:nvSpPr>
            <p:cNvPr id="248" name="Shape 248"/>
            <p:cNvSpPr/>
            <p:nvPr/>
          </p:nvSpPr>
          <p:spPr>
            <a:xfrm>
              <a:off x="-7" y="102265"/>
              <a:ext cx="433478" cy="433478"/>
            </a:xfrm>
            <a:custGeom>
              <a:avLst/>
              <a:gdLst/>
              <a:ahLst/>
              <a:cxnLst>
                <a:cxn ang="0">
                  <a:pos x="wd2" y="hd2"/>
                </a:cxn>
                <a:cxn ang="5400000">
                  <a:pos x="wd2" y="hd2"/>
                </a:cxn>
                <a:cxn ang="10800000">
                  <a:pos x="wd2" y="hd2"/>
                </a:cxn>
                <a:cxn ang="16200000">
                  <a:pos x="wd2" y="hd2"/>
                </a:cxn>
              </a:cxnLst>
              <a:rect l="0" t="0" r="r" b="b"/>
              <a:pathLst>
                <a:path w="19679" h="19678"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25000">
                  <a:srgbClr val="FFFFFF">
                    <a:alpha val="99000"/>
                  </a:srgbClr>
                </a:gs>
                <a:gs pos="44000">
                  <a:srgbClr val="85C2FF"/>
                </a:gs>
                <a:gs pos="82000">
                  <a:srgbClr val="558ED5"/>
                </a:gs>
              </a:gsLst>
              <a:path path="circle">
                <a:fillToRect l="119636" t="37721" r="-19636" b="62278"/>
              </a:path>
            </a:gradFill>
            <a:ln w="12700" cap="flat">
              <a:noFill/>
              <a:miter lim="400000"/>
            </a:ln>
            <a:effectLst>
              <a:outerShdw sx="100000" sy="100000" kx="0" ky="0" algn="b" rotWithShape="0" blurRad="228600" dist="63500" dir="7380000">
                <a:srgbClr val="000000">
                  <a:alpha val="40000"/>
                </a:srgbClr>
              </a:outerShdw>
            </a:effectLst>
          </p:spPr>
          <p:txBody>
            <a:bodyPr wrap="square" lIns="0" tIns="0" rIns="0" bIns="0" numCol="1" anchor="ctr">
              <a:noAutofit/>
            </a:bodyPr>
            <a:lstStyle/>
            <a:p>
              <a:pPr lvl="0" defTabSz="914400">
                <a:defRPr sz="3400">
                  <a:solidFill>
                    <a:srgbClr val="FFFFFF"/>
                  </a:solidFill>
                  <a:latin typeface="Arial"/>
                  <a:ea typeface="Arial"/>
                  <a:cs typeface="Arial"/>
                  <a:sym typeface="Arial"/>
                </a:defRPr>
              </a:pPr>
            </a:p>
          </p:txBody>
        </p:sp>
        <p:sp>
          <p:nvSpPr>
            <p:cNvPr id="249" name="Shape 249"/>
            <p:cNvSpPr/>
            <p:nvPr/>
          </p:nvSpPr>
          <p:spPr>
            <a:xfrm>
              <a:off x="63489" y="-1"/>
              <a:ext cx="306530" cy="63804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2" tIns="65022" rIns="65022" bIns="65022" numCol="1" anchor="ctr">
              <a:spAutoFit/>
            </a:bodyPr>
            <a:lstStyle>
              <a:lvl1pPr defTabSz="914400">
                <a:defRPr sz="3400">
                  <a:latin typeface="Calibri"/>
                  <a:ea typeface="Calibri"/>
                  <a:cs typeface="Calibri"/>
                  <a:sym typeface="Calibri"/>
                </a:defRPr>
              </a:lvl1pPr>
            </a:lstStyle>
            <a:p>
              <a:pPr lvl="0">
                <a:defRPr sz="1800"/>
              </a:pPr>
              <a:r>
                <a:rPr sz="3400"/>
                <a:t>1</a:t>
              </a:r>
            </a:p>
          </p:txBody>
        </p:sp>
      </p:grpSp>
      <p:grpSp>
        <p:nvGrpSpPr>
          <p:cNvPr id="253" name="Group 253"/>
          <p:cNvGrpSpPr/>
          <p:nvPr/>
        </p:nvGrpSpPr>
        <p:grpSpPr>
          <a:xfrm>
            <a:off x="4809393" y="7185827"/>
            <a:ext cx="433479" cy="638045"/>
            <a:chOff x="-6" y="0"/>
            <a:chExt cx="433477" cy="638044"/>
          </a:xfrm>
        </p:grpSpPr>
        <p:sp>
          <p:nvSpPr>
            <p:cNvPr id="251" name="Shape 251"/>
            <p:cNvSpPr/>
            <p:nvPr/>
          </p:nvSpPr>
          <p:spPr>
            <a:xfrm>
              <a:off x="-7" y="102265"/>
              <a:ext cx="433479" cy="433478"/>
            </a:xfrm>
            <a:custGeom>
              <a:avLst/>
              <a:gdLst/>
              <a:ahLst/>
              <a:cxnLst>
                <a:cxn ang="0">
                  <a:pos x="wd2" y="hd2"/>
                </a:cxn>
                <a:cxn ang="5400000">
                  <a:pos x="wd2" y="hd2"/>
                </a:cxn>
                <a:cxn ang="10800000">
                  <a:pos x="wd2" y="hd2"/>
                </a:cxn>
                <a:cxn ang="16200000">
                  <a:pos x="wd2" y="hd2"/>
                </a:cxn>
              </a:cxnLst>
              <a:rect l="0" t="0" r="r" b="b"/>
              <a:pathLst>
                <a:path w="19678" h="19678"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25000">
                  <a:srgbClr val="FFFFFF">
                    <a:alpha val="99000"/>
                  </a:srgbClr>
                </a:gs>
                <a:gs pos="44000">
                  <a:srgbClr val="85C2FF"/>
                </a:gs>
                <a:gs pos="82000">
                  <a:srgbClr val="558ED5"/>
                </a:gs>
              </a:gsLst>
              <a:path path="circle">
                <a:fillToRect l="119636" t="37721" r="-19636" b="62278"/>
              </a:path>
            </a:gradFill>
            <a:ln w="12700" cap="flat">
              <a:noFill/>
              <a:miter lim="400000"/>
            </a:ln>
            <a:effectLst>
              <a:outerShdw sx="100000" sy="100000" kx="0" ky="0" algn="b" rotWithShape="0" blurRad="228600" dist="63500" dir="7380000">
                <a:srgbClr val="000000">
                  <a:alpha val="40000"/>
                </a:srgbClr>
              </a:outerShdw>
            </a:effectLst>
          </p:spPr>
          <p:txBody>
            <a:bodyPr wrap="square" lIns="0" tIns="0" rIns="0" bIns="0" numCol="1" anchor="ctr">
              <a:noAutofit/>
            </a:bodyPr>
            <a:lstStyle/>
            <a:p>
              <a:pPr lvl="0" defTabSz="914400">
                <a:defRPr sz="3400">
                  <a:solidFill>
                    <a:srgbClr val="FFFFFF"/>
                  </a:solidFill>
                  <a:latin typeface="Arial"/>
                  <a:ea typeface="Arial"/>
                  <a:cs typeface="Arial"/>
                  <a:sym typeface="Arial"/>
                </a:defRPr>
              </a:pPr>
            </a:p>
          </p:txBody>
        </p:sp>
        <p:sp>
          <p:nvSpPr>
            <p:cNvPr id="252" name="Shape 252"/>
            <p:cNvSpPr/>
            <p:nvPr/>
          </p:nvSpPr>
          <p:spPr>
            <a:xfrm>
              <a:off x="63489" y="-1"/>
              <a:ext cx="306531" cy="63804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2" tIns="65022" rIns="65022" bIns="65022" numCol="1" anchor="ctr">
              <a:spAutoFit/>
            </a:bodyPr>
            <a:lstStyle>
              <a:lvl1pPr defTabSz="914400">
                <a:defRPr sz="3400">
                  <a:latin typeface="Calibri"/>
                  <a:ea typeface="Calibri"/>
                  <a:cs typeface="Calibri"/>
                  <a:sym typeface="Calibri"/>
                </a:defRPr>
              </a:lvl1pPr>
            </a:lstStyle>
            <a:p>
              <a:pPr lvl="0">
                <a:defRPr sz="1800"/>
              </a:pPr>
              <a:r>
                <a:rPr sz="3400"/>
                <a:t>2</a:t>
              </a:r>
            </a:p>
          </p:txBody>
        </p:sp>
      </p:grpSp>
      <p:grpSp>
        <p:nvGrpSpPr>
          <p:cNvPr id="256" name="Group 256"/>
          <p:cNvGrpSpPr/>
          <p:nvPr/>
        </p:nvGrpSpPr>
        <p:grpSpPr>
          <a:xfrm>
            <a:off x="6669802" y="7185827"/>
            <a:ext cx="433479" cy="638045"/>
            <a:chOff x="-6" y="0"/>
            <a:chExt cx="433477" cy="638044"/>
          </a:xfrm>
        </p:grpSpPr>
        <p:sp>
          <p:nvSpPr>
            <p:cNvPr id="254" name="Shape 254"/>
            <p:cNvSpPr/>
            <p:nvPr/>
          </p:nvSpPr>
          <p:spPr>
            <a:xfrm>
              <a:off x="-7" y="102265"/>
              <a:ext cx="433479" cy="433478"/>
            </a:xfrm>
            <a:custGeom>
              <a:avLst/>
              <a:gdLst/>
              <a:ahLst/>
              <a:cxnLst>
                <a:cxn ang="0">
                  <a:pos x="wd2" y="hd2"/>
                </a:cxn>
                <a:cxn ang="5400000">
                  <a:pos x="wd2" y="hd2"/>
                </a:cxn>
                <a:cxn ang="10800000">
                  <a:pos x="wd2" y="hd2"/>
                </a:cxn>
                <a:cxn ang="16200000">
                  <a:pos x="wd2" y="hd2"/>
                </a:cxn>
              </a:cxnLst>
              <a:rect l="0" t="0" r="r" b="b"/>
              <a:pathLst>
                <a:path w="19678" h="19678"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25000">
                  <a:srgbClr val="FFFFFF">
                    <a:alpha val="99000"/>
                  </a:srgbClr>
                </a:gs>
                <a:gs pos="44000">
                  <a:srgbClr val="85C2FF"/>
                </a:gs>
                <a:gs pos="82000">
                  <a:srgbClr val="558ED5"/>
                </a:gs>
              </a:gsLst>
              <a:path path="circle">
                <a:fillToRect l="119636" t="37721" r="-19636" b="62278"/>
              </a:path>
            </a:gradFill>
            <a:ln w="12700" cap="flat">
              <a:noFill/>
              <a:miter lim="400000"/>
            </a:ln>
            <a:effectLst>
              <a:outerShdw sx="100000" sy="100000" kx="0" ky="0" algn="b" rotWithShape="0" blurRad="228600" dist="63500" dir="7380000">
                <a:srgbClr val="000000">
                  <a:alpha val="40000"/>
                </a:srgbClr>
              </a:outerShdw>
            </a:effectLst>
          </p:spPr>
          <p:txBody>
            <a:bodyPr wrap="square" lIns="0" tIns="0" rIns="0" bIns="0" numCol="1" anchor="ctr">
              <a:noAutofit/>
            </a:bodyPr>
            <a:lstStyle/>
            <a:p>
              <a:pPr lvl="0" defTabSz="914400">
                <a:defRPr sz="3400">
                  <a:solidFill>
                    <a:srgbClr val="FFFFFF"/>
                  </a:solidFill>
                  <a:latin typeface="Arial"/>
                  <a:ea typeface="Arial"/>
                  <a:cs typeface="Arial"/>
                  <a:sym typeface="Arial"/>
                </a:defRPr>
              </a:pPr>
            </a:p>
          </p:txBody>
        </p:sp>
        <p:sp>
          <p:nvSpPr>
            <p:cNvPr id="255" name="Shape 255"/>
            <p:cNvSpPr/>
            <p:nvPr/>
          </p:nvSpPr>
          <p:spPr>
            <a:xfrm>
              <a:off x="63489" y="-1"/>
              <a:ext cx="306531" cy="63804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2" tIns="65022" rIns="65022" bIns="65022" numCol="1" anchor="ctr">
              <a:spAutoFit/>
            </a:bodyPr>
            <a:lstStyle>
              <a:lvl1pPr defTabSz="914400">
                <a:defRPr sz="3400">
                  <a:latin typeface="Calibri"/>
                  <a:ea typeface="Calibri"/>
                  <a:cs typeface="Calibri"/>
                  <a:sym typeface="Calibri"/>
                </a:defRPr>
              </a:lvl1pPr>
            </a:lstStyle>
            <a:p>
              <a:pPr lvl="0">
                <a:defRPr sz="1800"/>
              </a:pPr>
              <a:r>
                <a:rPr sz="3400"/>
                <a:t>4</a:t>
              </a:r>
            </a:p>
          </p:txBody>
        </p:sp>
      </p:grpSp>
      <p:grpSp>
        <p:nvGrpSpPr>
          <p:cNvPr id="259" name="Group 259"/>
          <p:cNvGrpSpPr/>
          <p:nvPr/>
        </p:nvGrpSpPr>
        <p:grpSpPr>
          <a:xfrm>
            <a:off x="6975191" y="5685901"/>
            <a:ext cx="433478" cy="638045"/>
            <a:chOff x="-6" y="0"/>
            <a:chExt cx="433477" cy="638044"/>
          </a:xfrm>
        </p:grpSpPr>
        <p:sp>
          <p:nvSpPr>
            <p:cNvPr id="257" name="Shape 257"/>
            <p:cNvSpPr/>
            <p:nvPr/>
          </p:nvSpPr>
          <p:spPr>
            <a:xfrm>
              <a:off x="-7" y="102265"/>
              <a:ext cx="433478" cy="433478"/>
            </a:xfrm>
            <a:custGeom>
              <a:avLst/>
              <a:gdLst/>
              <a:ahLst/>
              <a:cxnLst>
                <a:cxn ang="0">
                  <a:pos x="wd2" y="hd2"/>
                </a:cxn>
                <a:cxn ang="5400000">
                  <a:pos x="wd2" y="hd2"/>
                </a:cxn>
                <a:cxn ang="10800000">
                  <a:pos x="wd2" y="hd2"/>
                </a:cxn>
                <a:cxn ang="16200000">
                  <a:pos x="wd2" y="hd2"/>
                </a:cxn>
              </a:cxnLst>
              <a:rect l="0" t="0" r="r" b="b"/>
              <a:pathLst>
                <a:path w="19679" h="19678"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25000">
                  <a:srgbClr val="FFFFFF">
                    <a:alpha val="99000"/>
                  </a:srgbClr>
                </a:gs>
                <a:gs pos="44000">
                  <a:srgbClr val="85C2FF"/>
                </a:gs>
                <a:gs pos="82000">
                  <a:srgbClr val="558ED5"/>
                </a:gs>
              </a:gsLst>
              <a:path path="circle">
                <a:fillToRect l="119636" t="37721" r="-19636" b="62278"/>
              </a:path>
            </a:gradFill>
            <a:ln w="12700" cap="flat">
              <a:noFill/>
              <a:miter lim="400000"/>
            </a:ln>
            <a:effectLst>
              <a:outerShdw sx="100000" sy="100000" kx="0" ky="0" algn="b" rotWithShape="0" blurRad="228600" dist="63500" dir="7380000">
                <a:srgbClr val="000000">
                  <a:alpha val="40000"/>
                </a:srgbClr>
              </a:outerShdw>
            </a:effectLst>
          </p:spPr>
          <p:txBody>
            <a:bodyPr wrap="square" lIns="0" tIns="0" rIns="0" bIns="0" numCol="1" anchor="ctr">
              <a:noAutofit/>
            </a:bodyPr>
            <a:lstStyle/>
            <a:p>
              <a:pPr lvl="0" defTabSz="914400">
                <a:defRPr sz="3400">
                  <a:solidFill>
                    <a:srgbClr val="FFFFFF"/>
                  </a:solidFill>
                  <a:latin typeface="Arial"/>
                  <a:ea typeface="Arial"/>
                  <a:cs typeface="Arial"/>
                  <a:sym typeface="Arial"/>
                </a:defRPr>
              </a:pPr>
            </a:p>
          </p:txBody>
        </p:sp>
        <p:sp>
          <p:nvSpPr>
            <p:cNvPr id="258" name="Shape 258"/>
            <p:cNvSpPr/>
            <p:nvPr/>
          </p:nvSpPr>
          <p:spPr>
            <a:xfrm>
              <a:off x="63489" y="-1"/>
              <a:ext cx="306530" cy="63804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2" tIns="65022" rIns="65022" bIns="65022" numCol="1" anchor="ctr">
              <a:spAutoFit/>
            </a:bodyPr>
            <a:lstStyle>
              <a:lvl1pPr defTabSz="914400">
                <a:defRPr sz="3400">
                  <a:latin typeface="Calibri"/>
                  <a:ea typeface="Calibri"/>
                  <a:cs typeface="Calibri"/>
                  <a:sym typeface="Calibri"/>
                </a:defRPr>
              </a:lvl1pPr>
            </a:lstStyle>
            <a:p>
              <a:pPr lvl="0">
                <a:defRPr sz="1800"/>
              </a:pPr>
              <a:r>
                <a:rPr sz="3400"/>
                <a:t>5</a:t>
              </a:r>
            </a:p>
          </p:txBody>
        </p:sp>
      </p:grpSp>
      <p:grpSp>
        <p:nvGrpSpPr>
          <p:cNvPr id="262" name="Group 262"/>
          <p:cNvGrpSpPr/>
          <p:nvPr/>
        </p:nvGrpSpPr>
        <p:grpSpPr>
          <a:xfrm>
            <a:off x="6887307" y="8599721"/>
            <a:ext cx="433478" cy="638045"/>
            <a:chOff x="-6" y="0"/>
            <a:chExt cx="433477" cy="638044"/>
          </a:xfrm>
        </p:grpSpPr>
        <p:sp>
          <p:nvSpPr>
            <p:cNvPr id="260" name="Shape 260"/>
            <p:cNvSpPr/>
            <p:nvPr/>
          </p:nvSpPr>
          <p:spPr>
            <a:xfrm>
              <a:off x="-7" y="102265"/>
              <a:ext cx="433478" cy="433478"/>
            </a:xfrm>
            <a:custGeom>
              <a:avLst/>
              <a:gdLst/>
              <a:ahLst/>
              <a:cxnLst>
                <a:cxn ang="0">
                  <a:pos x="wd2" y="hd2"/>
                </a:cxn>
                <a:cxn ang="5400000">
                  <a:pos x="wd2" y="hd2"/>
                </a:cxn>
                <a:cxn ang="10800000">
                  <a:pos x="wd2" y="hd2"/>
                </a:cxn>
                <a:cxn ang="16200000">
                  <a:pos x="wd2" y="hd2"/>
                </a:cxn>
              </a:cxnLst>
              <a:rect l="0" t="0" r="r" b="b"/>
              <a:pathLst>
                <a:path w="19679" h="19678"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25000">
                  <a:srgbClr val="FFFFFF">
                    <a:alpha val="99000"/>
                  </a:srgbClr>
                </a:gs>
                <a:gs pos="44000">
                  <a:srgbClr val="85C2FF"/>
                </a:gs>
                <a:gs pos="82000">
                  <a:srgbClr val="558ED5"/>
                </a:gs>
              </a:gsLst>
              <a:path path="circle">
                <a:fillToRect l="119636" t="37721" r="-19636" b="62278"/>
              </a:path>
            </a:gradFill>
            <a:ln w="12700" cap="flat">
              <a:noFill/>
              <a:miter lim="400000"/>
            </a:ln>
            <a:effectLst>
              <a:outerShdw sx="100000" sy="100000" kx="0" ky="0" algn="b" rotWithShape="0" blurRad="228600" dist="63500" dir="7380000">
                <a:srgbClr val="000000">
                  <a:alpha val="40000"/>
                </a:srgbClr>
              </a:outerShdw>
            </a:effectLst>
          </p:spPr>
          <p:txBody>
            <a:bodyPr wrap="square" lIns="0" tIns="0" rIns="0" bIns="0" numCol="1" anchor="ctr">
              <a:noAutofit/>
            </a:bodyPr>
            <a:lstStyle/>
            <a:p>
              <a:pPr lvl="0" defTabSz="914400">
                <a:defRPr sz="3400">
                  <a:solidFill>
                    <a:srgbClr val="FFFFFF"/>
                  </a:solidFill>
                  <a:latin typeface="Arial"/>
                  <a:ea typeface="Arial"/>
                  <a:cs typeface="Arial"/>
                  <a:sym typeface="Arial"/>
                </a:defRPr>
              </a:pPr>
            </a:p>
          </p:txBody>
        </p:sp>
        <p:sp>
          <p:nvSpPr>
            <p:cNvPr id="261" name="Shape 261"/>
            <p:cNvSpPr/>
            <p:nvPr/>
          </p:nvSpPr>
          <p:spPr>
            <a:xfrm>
              <a:off x="63489" y="-1"/>
              <a:ext cx="306530" cy="63804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2" tIns="65022" rIns="65022" bIns="65022" numCol="1" anchor="ctr">
              <a:spAutoFit/>
            </a:bodyPr>
            <a:lstStyle>
              <a:lvl1pPr defTabSz="914400">
                <a:defRPr sz="3400">
                  <a:latin typeface="Calibri"/>
                  <a:ea typeface="Calibri"/>
                  <a:cs typeface="Calibri"/>
                  <a:sym typeface="Calibri"/>
                </a:defRPr>
              </a:lvl1pPr>
            </a:lstStyle>
            <a:p>
              <a:pPr lvl="0">
                <a:defRPr sz="1800"/>
              </a:pPr>
              <a:r>
                <a:rPr sz="3400"/>
                <a:t>3</a:t>
              </a:r>
            </a:p>
          </p:txBody>
        </p:sp>
      </p:grpSp>
      <p:grpSp>
        <p:nvGrpSpPr>
          <p:cNvPr id="265" name="Group 265"/>
          <p:cNvGrpSpPr/>
          <p:nvPr/>
        </p:nvGrpSpPr>
        <p:grpSpPr>
          <a:xfrm>
            <a:off x="4693140" y="5838888"/>
            <a:ext cx="2043618" cy="1120645"/>
            <a:chOff x="0" y="0"/>
            <a:chExt cx="2043617" cy="1120644"/>
          </a:xfrm>
        </p:grpSpPr>
        <p:sp>
          <p:nvSpPr>
            <p:cNvPr id="263" name="Shape 263"/>
            <p:cNvSpPr/>
            <p:nvPr/>
          </p:nvSpPr>
          <p:spPr>
            <a:xfrm>
              <a:off x="-1" y="58712"/>
              <a:ext cx="2043618" cy="1003228"/>
            </a:xfrm>
            <a:prstGeom prst="roundRect">
              <a:avLst>
                <a:gd name="adj" fmla="val 11719"/>
              </a:avLst>
            </a:prstGeom>
            <a:solidFill>
              <a:srgbClr val="FFFF99"/>
            </a:solidFill>
            <a:ln w="12700" cap="flat">
              <a:noFill/>
              <a:miter lim="400000"/>
            </a:ln>
            <a:effectLst>
              <a:outerShdw sx="100000" sy="100000" kx="0" ky="0" algn="b" rotWithShape="0" blurRad="139700" dist="114300" dir="8160000">
                <a:srgbClr val="000000">
                  <a:alpha val="22000"/>
                </a:srgbClr>
              </a:outerShdw>
            </a:effectLst>
          </p:spPr>
          <p:txBody>
            <a:bodyPr wrap="square" lIns="0" tIns="0" rIns="0" bIns="0" numCol="1" anchor="ctr">
              <a:noAutofit/>
            </a:bodyPr>
            <a:lstStyle/>
            <a:p>
              <a:pPr lvl="0" defTabSz="914400">
                <a:defRPr sz="2200">
                  <a:latin typeface="Calibri"/>
                  <a:ea typeface="Calibri"/>
                  <a:cs typeface="Calibri"/>
                  <a:sym typeface="Calibri"/>
                </a:defRPr>
              </a:pPr>
            </a:p>
          </p:txBody>
        </p:sp>
        <p:sp>
          <p:nvSpPr>
            <p:cNvPr id="264" name="Shape 264"/>
            <p:cNvSpPr/>
            <p:nvPr/>
          </p:nvSpPr>
          <p:spPr>
            <a:xfrm>
              <a:off x="48972" y="0"/>
              <a:ext cx="1945671" cy="112064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2" tIns="65022" rIns="65022" bIns="65022" numCol="1" anchor="ctr">
              <a:spAutoFit/>
            </a:bodyPr>
            <a:lstStyle/>
            <a:p>
              <a:pPr lvl="0" defTabSz="914400">
                <a:defRPr sz="1800"/>
              </a:pPr>
              <a:r>
                <a:rPr b="1" sz="2200">
                  <a:latin typeface="Calibri"/>
                  <a:ea typeface="Calibri"/>
                  <a:cs typeface="Calibri"/>
                  <a:sym typeface="Calibri"/>
                </a:rPr>
                <a:t>Policy</a:t>
              </a:r>
              <a:endParaRPr sz="2200">
                <a:solidFill>
                  <a:srgbClr val="FFFFFF"/>
                </a:solidFill>
                <a:latin typeface="Arial"/>
                <a:ea typeface="Arial"/>
                <a:cs typeface="Arial"/>
                <a:sym typeface="Arial"/>
              </a:endParaRPr>
            </a:p>
            <a:p>
              <a:pPr lvl="0" defTabSz="914400">
                <a:defRPr sz="1800"/>
              </a:pPr>
              <a:r>
                <a:rPr b="1" sz="2200">
                  <a:latin typeface="Calibri"/>
                  <a:ea typeface="Calibri"/>
                  <a:cs typeface="Calibri"/>
                  <a:sym typeface="Calibri"/>
                </a:rPr>
                <a:t>Enforcement</a:t>
              </a:r>
              <a:endParaRPr sz="2200">
                <a:solidFill>
                  <a:srgbClr val="FFFFFF"/>
                </a:solidFill>
                <a:latin typeface="Arial"/>
                <a:ea typeface="Arial"/>
                <a:cs typeface="Arial"/>
                <a:sym typeface="Arial"/>
              </a:endParaRPr>
            </a:p>
            <a:p>
              <a:pPr lvl="0" defTabSz="914400">
                <a:defRPr sz="1800"/>
              </a:pPr>
              <a:r>
                <a:rPr b="1" sz="2200">
                  <a:latin typeface="Calibri"/>
                  <a:ea typeface="Calibri"/>
                  <a:cs typeface="Calibri"/>
                  <a:sym typeface="Calibri"/>
                </a:rPr>
                <a:t>Point</a:t>
              </a:r>
            </a:p>
          </p:txBody>
        </p:sp>
      </p:grpSp>
      <p:sp>
        <p:nvSpPr>
          <p:cNvPr id="266" name="Shape 266"/>
          <p:cNvSpPr/>
          <p:nvPr/>
        </p:nvSpPr>
        <p:spPr>
          <a:xfrm flipH="1" flipV="1">
            <a:off x="3635023" y="6394031"/>
            <a:ext cx="1058901" cy="4518"/>
          </a:xfrm>
          <a:prstGeom prst="line">
            <a:avLst/>
          </a:prstGeom>
          <a:ln w="76200">
            <a:solidFill>
              <a:srgbClr val="4A7EBB"/>
            </a:solidFill>
            <a:round/>
            <a:headEnd type="triangle"/>
          </a:ln>
        </p:spPr>
        <p:txBody>
          <a:bodyPr lIns="0" tIns="0" rIns="0" bIns="0"/>
          <a:lstStyle/>
          <a:p>
            <a:pPr lvl="0" algn="l" defTabSz="457200">
              <a:defRPr sz="1200"/>
            </a:pPr>
          </a:p>
        </p:txBody>
      </p:sp>
      <p:sp>
        <p:nvSpPr>
          <p:cNvPr id="267" name="Shape 267"/>
          <p:cNvSpPr/>
          <p:nvPr/>
        </p:nvSpPr>
        <p:spPr>
          <a:xfrm flipH="1" flipV="1">
            <a:off x="6737208" y="6394031"/>
            <a:ext cx="1058903" cy="4518"/>
          </a:xfrm>
          <a:prstGeom prst="line">
            <a:avLst/>
          </a:prstGeom>
          <a:ln w="76200">
            <a:solidFill>
              <a:srgbClr val="4A7EBB"/>
            </a:solidFill>
            <a:round/>
            <a:headEnd type="triangle"/>
          </a:ln>
        </p:spPr>
        <p:txBody>
          <a:bodyPr lIns="0" tIns="0" rIns="0" bIns="0"/>
          <a:lstStyle/>
          <a:p>
            <a:pPr lvl="0" algn="l" defTabSz="457200">
              <a:defRPr sz="1200"/>
            </a:pPr>
          </a:p>
        </p:txBody>
      </p:sp>
      <p:grpSp>
        <p:nvGrpSpPr>
          <p:cNvPr id="270" name="Group 270"/>
          <p:cNvGrpSpPr/>
          <p:nvPr/>
        </p:nvGrpSpPr>
        <p:grpSpPr>
          <a:xfrm>
            <a:off x="4693140" y="8358427"/>
            <a:ext cx="2043618" cy="1120645"/>
            <a:chOff x="0" y="0"/>
            <a:chExt cx="2043617" cy="1120644"/>
          </a:xfrm>
        </p:grpSpPr>
        <p:sp>
          <p:nvSpPr>
            <p:cNvPr id="268" name="Shape 268"/>
            <p:cNvSpPr/>
            <p:nvPr/>
          </p:nvSpPr>
          <p:spPr>
            <a:xfrm>
              <a:off x="-1" y="58712"/>
              <a:ext cx="2043618" cy="1003227"/>
            </a:xfrm>
            <a:prstGeom prst="roundRect">
              <a:avLst>
                <a:gd name="adj" fmla="val 11719"/>
              </a:avLst>
            </a:prstGeom>
            <a:solidFill>
              <a:srgbClr val="FFFF99"/>
            </a:solidFill>
            <a:ln w="12700" cap="flat">
              <a:noFill/>
              <a:miter lim="400000"/>
            </a:ln>
            <a:effectLst>
              <a:outerShdw sx="100000" sy="100000" kx="0" ky="0" algn="b" rotWithShape="0" blurRad="139700" dist="114300" dir="8160000">
                <a:srgbClr val="000000">
                  <a:alpha val="22000"/>
                </a:srgbClr>
              </a:outerShdw>
            </a:effectLst>
          </p:spPr>
          <p:txBody>
            <a:bodyPr wrap="square" lIns="0" tIns="0" rIns="0" bIns="0" numCol="1" anchor="ctr">
              <a:noAutofit/>
            </a:bodyPr>
            <a:lstStyle/>
            <a:p>
              <a:pPr lvl="0" defTabSz="914400">
                <a:defRPr sz="2200">
                  <a:latin typeface="Calibri"/>
                  <a:ea typeface="Calibri"/>
                  <a:cs typeface="Calibri"/>
                  <a:sym typeface="Calibri"/>
                </a:defRPr>
              </a:pPr>
            </a:p>
          </p:txBody>
        </p:sp>
        <p:sp>
          <p:nvSpPr>
            <p:cNvPr id="269" name="Shape 269"/>
            <p:cNvSpPr/>
            <p:nvPr/>
          </p:nvSpPr>
          <p:spPr>
            <a:xfrm>
              <a:off x="48972" y="0"/>
              <a:ext cx="1945671" cy="112064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2" tIns="65022" rIns="65022" bIns="65022" numCol="1" anchor="ctr">
              <a:spAutoFit/>
            </a:bodyPr>
            <a:lstStyle/>
            <a:p>
              <a:pPr lvl="0" defTabSz="914400">
                <a:defRPr sz="1800"/>
              </a:pPr>
              <a:r>
                <a:rPr b="1" sz="2200">
                  <a:latin typeface="Calibri"/>
                  <a:ea typeface="Calibri"/>
                  <a:cs typeface="Calibri"/>
                  <a:sym typeface="Calibri"/>
                </a:rPr>
                <a:t>Policy</a:t>
              </a:r>
              <a:endParaRPr sz="2200">
                <a:solidFill>
                  <a:srgbClr val="FFFFFF"/>
                </a:solidFill>
                <a:latin typeface="Arial"/>
                <a:ea typeface="Arial"/>
                <a:cs typeface="Arial"/>
                <a:sym typeface="Arial"/>
              </a:endParaRPr>
            </a:p>
            <a:p>
              <a:pPr lvl="0" defTabSz="914400">
                <a:defRPr sz="1800"/>
              </a:pPr>
              <a:r>
                <a:rPr b="1" sz="2200">
                  <a:latin typeface="Calibri"/>
                  <a:ea typeface="Calibri"/>
                  <a:cs typeface="Calibri"/>
                  <a:sym typeface="Calibri"/>
                </a:rPr>
                <a:t>Decision</a:t>
              </a:r>
              <a:endParaRPr sz="2200">
                <a:solidFill>
                  <a:srgbClr val="FFFFFF"/>
                </a:solidFill>
                <a:latin typeface="Arial"/>
                <a:ea typeface="Arial"/>
                <a:cs typeface="Arial"/>
                <a:sym typeface="Arial"/>
              </a:endParaRPr>
            </a:p>
            <a:p>
              <a:pPr lvl="0" defTabSz="914400">
                <a:defRPr sz="1800"/>
              </a:pPr>
              <a:r>
                <a:rPr b="1" sz="2200">
                  <a:latin typeface="Calibri"/>
                  <a:ea typeface="Calibri"/>
                  <a:cs typeface="Calibri"/>
                  <a:sym typeface="Calibri"/>
                </a:rPr>
                <a:t>Point</a:t>
              </a:r>
            </a:p>
          </p:txBody>
        </p:sp>
      </p:grpSp>
      <p:sp>
        <p:nvSpPr>
          <p:cNvPr id="271" name="Shape 271"/>
          <p:cNvSpPr/>
          <p:nvPr/>
        </p:nvSpPr>
        <p:spPr>
          <a:xfrm flipV="1">
            <a:off x="5712176" y="6899767"/>
            <a:ext cx="2262" cy="650243"/>
          </a:xfrm>
          <a:prstGeom prst="line">
            <a:avLst/>
          </a:prstGeom>
          <a:ln w="76200">
            <a:solidFill>
              <a:srgbClr val="4A7EBB"/>
            </a:solidFill>
            <a:round/>
            <a:headEnd type="triangle"/>
          </a:ln>
        </p:spPr>
        <p:txBody>
          <a:bodyPr lIns="0" tIns="0" rIns="0" bIns="0"/>
          <a:lstStyle/>
          <a:p>
            <a:pPr lvl="0" algn="l" defTabSz="457200">
              <a:defRPr sz="1200"/>
            </a:pPr>
          </a:p>
        </p:txBody>
      </p:sp>
      <p:sp>
        <p:nvSpPr>
          <p:cNvPr id="272" name="Shape 272"/>
          <p:cNvSpPr/>
          <p:nvPr/>
        </p:nvSpPr>
        <p:spPr>
          <a:xfrm>
            <a:off x="5478454" y="7549995"/>
            <a:ext cx="469598" cy="469598"/>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98B4E5"/>
              </a:gs>
              <a:gs pos="50000">
                <a:srgbClr val="C0D0ED"/>
              </a:gs>
              <a:gs pos="100000">
                <a:srgbClr val="E0E7F5"/>
              </a:gs>
            </a:gsLst>
            <a:lin ang="16200000"/>
          </a:gradFill>
          <a:ln w="12700">
            <a:miter lim="400000"/>
          </a:ln>
          <a:effectLst>
            <a:outerShdw sx="100000" sy="100000" kx="0" ky="0" algn="b" rotWithShape="0" blurRad="139700" dist="114300" dir="8160000">
              <a:srgbClr val="000000">
                <a:alpha val="22000"/>
              </a:srgbClr>
            </a:outerShdw>
          </a:effectLst>
        </p:spPr>
        <p:txBody>
          <a:bodyPr lIns="0" tIns="0" rIns="0" bIns="0" anchor="ctr"/>
          <a:lstStyle/>
          <a:p>
            <a:pPr lvl="0" defTabSz="914400">
              <a:defRPr b="1" sz="2200">
                <a:latin typeface="Calibri"/>
                <a:ea typeface="Calibri"/>
                <a:cs typeface="Calibri"/>
                <a:sym typeface="Calibri"/>
              </a:defRPr>
            </a:pPr>
          </a:p>
        </p:txBody>
      </p:sp>
      <p:sp>
        <p:nvSpPr>
          <p:cNvPr id="273" name="Shape 273"/>
          <p:cNvSpPr/>
          <p:nvPr/>
        </p:nvSpPr>
        <p:spPr>
          <a:xfrm flipH="1" flipV="1">
            <a:off x="5712176" y="8019625"/>
            <a:ext cx="2262" cy="397372"/>
          </a:xfrm>
          <a:prstGeom prst="line">
            <a:avLst/>
          </a:prstGeom>
          <a:ln w="76200">
            <a:solidFill>
              <a:srgbClr val="4A7EBB"/>
            </a:solidFill>
            <a:round/>
          </a:ln>
        </p:spPr>
        <p:txBody>
          <a:bodyPr lIns="0" tIns="0" rIns="0" bIns="0"/>
          <a:lstStyle/>
          <a:p>
            <a:pPr lvl="0" algn="l" defTabSz="457200">
              <a:defRPr sz="1200"/>
            </a:pPr>
          </a:p>
        </p:txBody>
      </p:sp>
      <p:sp>
        <p:nvSpPr>
          <p:cNvPr id="274" name="Shape 274"/>
          <p:cNvSpPr/>
          <p:nvPr/>
        </p:nvSpPr>
        <p:spPr>
          <a:xfrm flipV="1">
            <a:off x="6371449" y="7134576"/>
            <a:ext cx="2261" cy="650243"/>
          </a:xfrm>
          <a:prstGeom prst="line">
            <a:avLst/>
          </a:prstGeom>
          <a:ln w="76200">
            <a:solidFill>
              <a:srgbClr val="4A7EBB"/>
            </a:solidFill>
            <a:prstDash val="sysDot"/>
            <a:round/>
            <a:tailEnd type="triangle"/>
          </a:ln>
        </p:spPr>
        <p:txBody>
          <a:bodyPr lIns="0" tIns="0" rIns="0" bIns="0"/>
          <a:lstStyle/>
          <a:p>
            <a:pPr lvl="0" algn="l" defTabSz="457200">
              <a:defRPr sz="1200"/>
            </a:pPr>
          </a:p>
        </p:txBody>
      </p:sp>
      <p:sp>
        <p:nvSpPr>
          <p:cNvPr id="275" name="Shape 275"/>
          <p:cNvSpPr/>
          <p:nvPr/>
        </p:nvSpPr>
        <p:spPr>
          <a:xfrm>
            <a:off x="3610837" y="5766334"/>
            <a:ext cx="1027241" cy="1158185"/>
          </a:xfrm>
          <a:custGeom>
            <a:avLst/>
            <a:gdLst/>
            <a:ahLst/>
            <a:cxnLst>
              <a:cxn ang="0">
                <a:pos x="wd2" y="hd2"/>
              </a:cxn>
              <a:cxn ang="5400000">
                <a:pos x="wd2" y="hd2"/>
              </a:cxn>
              <a:cxn ang="10800000">
                <a:pos x="wd2" y="hd2"/>
              </a:cxn>
              <a:cxn ang="16200000">
                <a:pos x="wd2" y="hd2"/>
              </a:cxn>
            </a:cxnLst>
            <a:rect l="0" t="0" r="r" b="b"/>
            <a:pathLst>
              <a:path w="19678" h="19678"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0800">
            <a:solidFill>
              <a:srgbClr val="FF0000"/>
            </a:solidFill>
          </a:ln>
        </p:spPr>
        <p:txBody>
          <a:bodyPr lIns="0" tIns="0" rIns="0" bIns="0" anchor="ctr"/>
          <a:lstStyle/>
          <a:p>
            <a:pPr lvl="0" defTabSz="914400">
              <a:defRPr sz="2400">
                <a:solidFill>
                  <a:srgbClr val="FFFFFF"/>
                </a:solidFill>
                <a:latin typeface="Calibri"/>
                <a:ea typeface="Calibri"/>
                <a:cs typeface="Calibri"/>
                <a:sym typeface="Calibri"/>
              </a:defRPr>
            </a:pPr>
          </a:p>
        </p:txBody>
      </p:sp>
      <p:grpSp>
        <p:nvGrpSpPr>
          <p:cNvPr id="278" name="Group 278"/>
          <p:cNvGrpSpPr/>
          <p:nvPr/>
        </p:nvGrpSpPr>
        <p:grpSpPr>
          <a:xfrm>
            <a:off x="1577409" y="5897599"/>
            <a:ext cx="2043617" cy="1003229"/>
            <a:chOff x="0" y="0"/>
            <a:chExt cx="2043615" cy="1003227"/>
          </a:xfrm>
        </p:grpSpPr>
        <p:sp>
          <p:nvSpPr>
            <p:cNvPr id="276" name="Shape 276"/>
            <p:cNvSpPr/>
            <p:nvPr/>
          </p:nvSpPr>
          <p:spPr>
            <a:xfrm>
              <a:off x="0" y="-1"/>
              <a:ext cx="2043616" cy="1003228"/>
            </a:xfrm>
            <a:prstGeom prst="roundRect">
              <a:avLst>
                <a:gd name="adj" fmla="val 11719"/>
              </a:avLst>
            </a:prstGeom>
            <a:solidFill>
              <a:srgbClr val="5CADFF"/>
            </a:solidFill>
            <a:ln w="12700" cap="flat">
              <a:noFill/>
              <a:miter lim="400000"/>
            </a:ln>
            <a:effectLst>
              <a:outerShdw sx="100000" sy="100000" kx="0" ky="0" algn="b" rotWithShape="0" blurRad="139700" dist="114300" dir="8160000">
                <a:srgbClr val="000000">
                  <a:alpha val="22000"/>
                </a:srgbClr>
              </a:outerShdw>
            </a:effectLst>
          </p:spPr>
          <p:txBody>
            <a:bodyPr wrap="square" lIns="0" tIns="0" rIns="0" bIns="0" numCol="1" anchor="ctr">
              <a:noAutofit/>
            </a:bodyPr>
            <a:lstStyle/>
            <a:p>
              <a:pPr lvl="0" defTabSz="914400">
                <a:defRPr sz="2200">
                  <a:latin typeface="Calibri"/>
                  <a:ea typeface="Calibri"/>
                  <a:cs typeface="Calibri"/>
                  <a:sym typeface="Calibri"/>
                </a:defRPr>
              </a:pPr>
            </a:p>
          </p:txBody>
        </p:sp>
        <p:sp>
          <p:nvSpPr>
            <p:cNvPr id="277" name="Shape 277"/>
            <p:cNvSpPr/>
            <p:nvPr/>
          </p:nvSpPr>
          <p:spPr>
            <a:xfrm>
              <a:off x="48971" y="271487"/>
              <a:ext cx="1945671" cy="46024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2" tIns="65022" rIns="65022" bIns="65022" numCol="1" anchor="ctr">
              <a:spAutoFit/>
            </a:bodyPr>
            <a:lstStyle>
              <a:lvl1pPr defTabSz="914400">
                <a:defRPr b="1" sz="2200">
                  <a:latin typeface="Calibri"/>
                  <a:ea typeface="Calibri"/>
                  <a:cs typeface="Calibri"/>
                  <a:sym typeface="Calibri"/>
                </a:defRPr>
              </a:lvl1pPr>
            </a:lstStyle>
            <a:p>
              <a:pPr lvl="0">
                <a:defRPr b="0" sz="1800"/>
              </a:pPr>
              <a:r>
                <a:rPr b="1" sz="2200"/>
                <a:t>Requestor</a:t>
              </a:r>
            </a:p>
          </p:txBody>
        </p:sp>
      </p:grpSp>
      <p:pic>
        <p:nvPicPr>
          <p:cNvPr id="279" name="image15.png"/>
          <p:cNvPicPr/>
          <p:nvPr/>
        </p:nvPicPr>
        <p:blipFill>
          <a:blip r:embed="rId4">
            <a:extLst/>
          </a:blip>
          <a:srcRect l="585" t="0" r="0" b="0"/>
          <a:stretch>
            <a:fillRect/>
          </a:stretch>
        </p:blipFill>
        <p:spPr>
          <a:xfrm>
            <a:off x="7722698" y="5012268"/>
            <a:ext cx="4454329" cy="2560322"/>
          </a:xfrm>
          <a:prstGeom prst="rect">
            <a:avLst/>
          </a:prstGeom>
          <a:ln w="12700">
            <a:miter lim="400000"/>
          </a:ln>
          <a:effectLst>
            <a:outerShdw sx="100000" sy="100000" kx="0" ky="0" algn="b" rotWithShape="0" blurRad="190500" dist="101600" dir="7080000">
              <a:srgbClr val="000000">
                <a:alpha val="63000"/>
              </a:srgbClr>
            </a:outerShdw>
          </a:effectLst>
        </p:spPr>
      </p:pic>
      <p:pic>
        <p:nvPicPr>
          <p:cNvPr id="280" name="image16.png" descr="Picture 5.png"/>
          <p:cNvPicPr/>
          <p:nvPr/>
        </p:nvPicPr>
        <p:blipFill>
          <a:blip r:embed="rId5">
            <a:extLst/>
          </a:blip>
          <a:stretch>
            <a:fillRect/>
          </a:stretch>
        </p:blipFill>
        <p:spPr>
          <a:xfrm>
            <a:off x="711204" y="5314810"/>
            <a:ext cx="2964465" cy="2144892"/>
          </a:xfrm>
          <a:prstGeom prst="rect">
            <a:avLst/>
          </a:prstGeom>
          <a:ln w="12700">
            <a:miter lim="400000"/>
          </a:ln>
        </p:spPr>
      </p:pic>
      <p:pic>
        <p:nvPicPr>
          <p:cNvPr id="281" name="image17.png"/>
          <p:cNvPicPr/>
          <p:nvPr/>
        </p:nvPicPr>
        <p:blipFill>
          <a:blip r:embed="rId6">
            <a:extLst/>
          </a:blip>
          <a:stretch>
            <a:fillRect/>
          </a:stretch>
        </p:blipFill>
        <p:spPr>
          <a:xfrm>
            <a:off x="230433" y="5250169"/>
            <a:ext cx="3445237" cy="2190640"/>
          </a:xfrm>
          <a:prstGeom prst="rect">
            <a:avLst/>
          </a:prstGeom>
          <a:ln w="12700">
            <a:miter lim="400000"/>
          </a:ln>
        </p:spPr>
      </p:pic>
      <p:pic>
        <p:nvPicPr>
          <p:cNvPr id="282" name="image18.png"/>
          <p:cNvPicPr/>
          <p:nvPr/>
        </p:nvPicPr>
        <p:blipFill>
          <a:blip r:embed="rId7">
            <a:extLst/>
          </a:blip>
          <a:stretch>
            <a:fillRect/>
          </a:stretch>
        </p:blipFill>
        <p:spPr>
          <a:xfrm>
            <a:off x="11487053" y="108371"/>
            <a:ext cx="1402123" cy="1408857"/>
          </a:xfrm>
          <a:prstGeom prst="rect">
            <a:avLst/>
          </a:prstGeom>
          <a:ln w="12700">
            <a:miter lim="400000"/>
          </a:ln>
        </p:spPr>
      </p:pic>
      <p:sp>
        <p:nvSpPr>
          <p:cNvPr id="283" name="Shape 283"/>
          <p:cNvSpPr/>
          <p:nvPr/>
        </p:nvSpPr>
        <p:spPr>
          <a:xfrm>
            <a:off x="650238" y="325119"/>
            <a:ext cx="12029445" cy="1582472"/>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lvl1pPr algn="l" defTabSz="914400">
              <a:defRPr b="1" sz="5000">
                <a:solidFill>
                  <a:srgbClr val="003366"/>
                </a:solidFill>
                <a:latin typeface="Arial"/>
                <a:ea typeface="Arial"/>
                <a:cs typeface="Arial"/>
                <a:sym typeface="Arial"/>
              </a:defRPr>
            </a:lvl1pPr>
          </a:lstStyle>
          <a:p>
            <a:pPr lvl="0">
              <a:defRPr b="0" sz="1800">
                <a:solidFill>
                  <a:srgbClr val="000000"/>
                </a:solidFill>
              </a:defRPr>
            </a:pPr>
            <a:r>
              <a:rPr b="1" sz="5000">
                <a:solidFill>
                  <a:srgbClr val="003366"/>
                </a:solidFill>
              </a:rPr>
              <a:t>Converging Cyber and Physical Access Control Systems</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279"/>
                                        </p:tgtEl>
                                        <p:attrNameLst>
                                          <p:attrName>style.visibility</p:attrName>
                                        </p:attrNameLst>
                                      </p:cBhvr>
                                      <p:to>
                                        <p:strVal val="visible"/>
                                      </p:to>
                                    </p:set>
                                    <p:animEffect filter="fade" transition="in">
                                      <p:cBhvr>
                                        <p:cTn id="7" dur="500"/>
                                        <p:tgtEl>
                                          <p:spTgt spid="279"/>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281"/>
                                        </p:tgtEl>
                                        <p:attrNameLst>
                                          <p:attrName>style.visibility</p:attrName>
                                        </p:attrNameLst>
                                      </p:cBhvr>
                                      <p:to>
                                        <p:strVal val="visible"/>
                                      </p:to>
                                    </p:set>
                                    <p:animEffect filter="fade" transition="in">
                                      <p:cBhvr>
                                        <p:cTn id="11" dur="500"/>
                                        <p:tgtEl>
                                          <p:spTgt spid="281"/>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0" presetID="1" grpId="3" fill="hold">
                                  <p:stCondLst>
                                    <p:cond delay="0"/>
                                  </p:stCondLst>
                                  <p:iterate type="el" backwards="0">
                                    <p:tmAbs val="0"/>
                                  </p:iterate>
                                  <p:childTnLst>
                                    <p:set>
                                      <p:cBhvr>
                                        <p:cTn id="15" fill="hold"/>
                                        <p:tgtEl>
                                          <p:spTgt spid="27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5" grpId="3"/>
      <p:bldP build="whole" bldLvl="1" animBg="1" rev="0" advAuto="0" spid="279" grpId="1"/>
      <p:bldP build="whole" bldLvl="1" animBg="1" rev="0" advAuto="0" spid="281" grpId="2"/>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87" name="image19.png" descr="accountableInfousage.png"/>
          <p:cNvPicPr/>
          <p:nvPr/>
        </p:nvPicPr>
        <p:blipFill>
          <a:blip r:embed="rId2">
            <a:extLst/>
          </a:blip>
          <a:stretch>
            <a:fillRect/>
          </a:stretch>
        </p:blipFill>
        <p:spPr>
          <a:xfrm>
            <a:off x="1517225" y="1447307"/>
            <a:ext cx="11379203" cy="6929309"/>
          </a:xfrm>
          <a:prstGeom prst="rect">
            <a:avLst/>
          </a:prstGeom>
          <a:ln w="12700">
            <a:miter lim="400000"/>
          </a:ln>
        </p:spPr>
      </p:pic>
      <p:sp>
        <p:nvSpPr>
          <p:cNvPr id="288" name="Shape 288"/>
          <p:cNvSpPr/>
          <p:nvPr>
            <p:ph type="title"/>
          </p:nvPr>
        </p:nvSpPr>
        <p:spPr>
          <a:xfrm>
            <a:off x="541866" y="325119"/>
            <a:ext cx="11792992" cy="1083737"/>
          </a:xfrm>
          <a:prstGeom prst="rect">
            <a:avLst/>
          </a:prstGeom>
        </p:spPr>
        <p:txBody>
          <a:bodyPr lIns="0" tIns="0" rIns="0" bIns="0">
            <a:normAutofit fontScale="100000" lnSpcReduction="0"/>
          </a:bodyPr>
          <a:lstStyle/>
          <a:p>
            <a:pPr lvl="0">
              <a:defRPr b="0" sz="1800">
                <a:solidFill>
                  <a:srgbClr val="000000"/>
                </a:solidFill>
              </a:defRPr>
            </a:pPr>
            <a:r>
              <a:rPr b="1" sz="5000">
                <a:solidFill>
                  <a:srgbClr val="003366"/>
                </a:solidFill>
              </a:rPr>
              <a:t>Privacy Laws and Regulations</a:t>
            </a:r>
          </a:p>
        </p:txBody>
      </p:sp>
      <p:sp>
        <p:nvSpPr>
          <p:cNvPr id="289" name="Shape 289"/>
          <p:cNvSpPr/>
          <p:nvPr>
            <p:ph type="sldNum" sz="quarter" idx="2"/>
          </p:nvPr>
        </p:nvSpPr>
        <p:spPr>
          <a:xfrm>
            <a:off x="12246185" y="8814775"/>
            <a:ext cx="650243" cy="327434"/>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solidFill>
                  <a:srgbClr val="000000"/>
                </a:solidFill>
              </a:defRPr>
            </a:pPr>
            <a:fld id="{86CB4B4D-7CA3-9044-876B-883B54F8677D}" type="slidenum">
              <a:rPr sz="1400">
                <a:solidFill>
                  <a:srgbClr val="333333"/>
                </a:solidFill>
              </a:rPr>
            </a:fld>
          </a:p>
        </p:txBody>
      </p:sp>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1" name="Shape 291"/>
          <p:cNvSpPr/>
          <p:nvPr>
            <p:ph type="title"/>
          </p:nvPr>
        </p:nvSpPr>
        <p:spPr>
          <a:xfrm>
            <a:off x="650238" y="204094"/>
            <a:ext cx="12029445" cy="1083733"/>
          </a:xfrm>
          <a:prstGeom prst="rect">
            <a:avLst/>
          </a:prstGeom>
        </p:spPr>
        <p:txBody>
          <a:bodyPr lIns="0" tIns="0" rIns="0" bIns="0">
            <a:normAutofit fontScale="100000" lnSpcReduction="0"/>
          </a:bodyPr>
          <a:lstStyle/>
          <a:p>
            <a:pPr lvl="0">
              <a:defRPr b="0" sz="1800">
                <a:solidFill>
                  <a:srgbClr val="000000"/>
                </a:solidFill>
              </a:defRPr>
            </a:pPr>
            <a:r>
              <a:rPr b="1" sz="5000">
                <a:solidFill>
                  <a:srgbClr val="003366"/>
                </a:solidFill>
              </a:rPr>
              <a:t>Privacy Laws and Policies</a:t>
            </a:r>
          </a:p>
        </p:txBody>
      </p:sp>
      <p:pic>
        <p:nvPicPr>
          <p:cNvPr id="292" name="image20.png" descr="locationprivacy.PNG"/>
          <p:cNvPicPr/>
          <p:nvPr/>
        </p:nvPicPr>
        <p:blipFill>
          <a:blip r:embed="rId3">
            <a:extLst/>
          </a:blip>
          <a:stretch>
            <a:fillRect/>
          </a:stretch>
        </p:blipFill>
        <p:spPr>
          <a:xfrm>
            <a:off x="10278187" y="6092128"/>
            <a:ext cx="2726616" cy="1733978"/>
          </a:xfrm>
          <a:prstGeom prst="rect">
            <a:avLst/>
          </a:prstGeom>
          <a:ln w="12700">
            <a:miter lim="400000"/>
          </a:ln>
        </p:spPr>
      </p:pic>
      <p:pic>
        <p:nvPicPr>
          <p:cNvPr id="293" name="image5.jpeg"/>
          <p:cNvPicPr/>
          <p:nvPr/>
        </p:nvPicPr>
        <p:blipFill>
          <a:blip r:embed="rId4">
            <a:extLst/>
          </a:blip>
          <a:stretch>
            <a:fillRect/>
          </a:stretch>
        </p:blipFill>
        <p:spPr>
          <a:xfrm>
            <a:off x="7577842" y="3293769"/>
            <a:ext cx="2494587" cy="2233272"/>
          </a:xfrm>
          <a:prstGeom prst="rect">
            <a:avLst/>
          </a:prstGeom>
          <a:ln w="12700">
            <a:miter lim="400000"/>
          </a:ln>
        </p:spPr>
      </p:pic>
      <p:pic>
        <p:nvPicPr>
          <p:cNvPr id="294" name="image6.jpeg"/>
          <p:cNvPicPr/>
          <p:nvPr/>
        </p:nvPicPr>
        <p:blipFill>
          <a:blip r:embed="rId5">
            <a:extLst/>
          </a:blip>
          <a:stretch>
            <a:fillRect/>
          </a:stretch>
        </p:blipFill>
        <p:spPr>
          <a:xfrm>
            <a:off x="7463990" y="5418666"/>
            <a:ext cx="2722293" cy="1987378"/>
          </a:xfrm>
          <a:prstGeom prst="rect">
            <a:avLst/>
          </a:prstGeom>
          <a:ln w="12700">
            <a:miter lim="400000"/>
          </a:ln>
        </p:spPr>
      </p:pic>
      <p:pic>
        <p:nvPicPr>
          <p:cNvPr id="295" name="image7.jpeg"/>
          <p:cNvPicPr/>
          <p:nvPr/>
        </p:nvPicPr>
        <p:blipFill>
          <a:blip r:embed="rId6">
            <a:extLst/>
          </a:blip>
          <a:stretch>
            <a:fillRect/>
          </a:stretch>
        </p:blipFill>
        <p:spPr>
          <a:xfrm>
            <a:off x="7349324" y="7851678"/>
            <a:ext cx="2836959" cy="1870975"/>
          </a:xfrm>
          <a:prstGeom prst="rect">
            <a:avLst/>
          </a:prstGeom>
          <a:ln w="12700">
            <a:miter lim="400000"/>
          </a:ln>
        </p:spPr>
      </p:pic>
      <p:pic>
        <p:nvPicPr>
          <p:cNvPr id="296" name="image8.jpeg"/>
          <p:cNvPicPr/>
          <p:nvPr/>
        </p:nvPicPr>
        <p:blipFill>
          <a:blip r:embed="rId7">
            <a:extLst/>
          </a:blip>
          <a:stretch>
            <a:fillRect/>
          </a:stretch>
        </p:blipFill>
        <p:spPr>
          <a:xfrm>
            <a:off x="8695801" y="8605411"/>
            <a:ext cx="1299352" cy="649678"/>
          </a:xfrm>
          <a:prstGeom prst="rect">
            <a:avLst/>
          </a:prstGeom>
          <a:ln w="12700">
            <a:miter lim="400000"/>
          </a:ln>
        </p:spPr>
      </p:pic>
      <p:grpSp>
        <p:nvGrpSpPr>
          <p:cNvPr id="300" name="Group 300"/>
          <p:cNvGrpSpPr/>
          <p:nvPr/>
        </p:nvGrpSpPr>
        <p:grpSpPr>
          <a:xfrm>
            <a:off x="918482" y="1304695"/>
            <a:ext cx="11767752" cy="1316637"/>
            <a:chOff x="0" y="0"/>
            <a:chExt cx="11767750" cy="1316635"/>
          </a:xfrm>
        </p:grpSpPr>
        <p:sp>
          <p:nvSpPr>
            <p:cNvPr id="297" name="Shape 297"/>
            <p:cNvSpPr/>
            <p:nvPr/>
          </p:nvSpPr>
          <p:spPr>
            <a:xfrm>
              <a:off x="0" y="0"/>
              <a:ext cx="11767752" cy="1316636"/>
            </a:xfrm>
            <a:custGeom>
              <a:avLst/>
              <a:gdLst/>
              <a:ahLst/>
              <a:cxnLst>
                <a:cxn ang="0">
                  <a:pos x="wd2" y="hd2"/>
                </a:cxn>
                <a:cxn ang="5400000">
                  <a:pos x="wd2" y="hd2"/>
                </a:cxn>
                <a:cxn ang="10800000">
                  <a:pos x="wd2" y="hd2"/>
                </a:cxn>
                <a:cxn ang="16200000">
                  <a:pos x="wd2" y="hd2"/>
                </a:cxn>
              </a:cxnLst>
              <a:rect l="0" t="0" r="r" b="b"/>
              <a:pathLst>
                <a:path w="20879" h="20684" fill="norm" stroke="1" extrusionOk="0">
                  <a:moveTo>
                    <a:pt x="1901" y="6800"/>
                  </a:move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cubicBezTo>
                    <a:pt x="19885" y="3102"/>
                    <a:pt x="20694" y="5013"/>
                    <a:pt x="20321" y="6865"/>
                  </a:cubicBezTo>
                  <a:cubicBezTo>
                    <a:pt x="20289" y="7020"/>
                    <a:pt x="20250" y="7173"/>
                    <a:pt x="20203" y="7321"/>
                  </a:cubicBez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cubicBezTo>
                    <a:pt x="1666" y="17096"/>
                    <a:pt x="620" y="15986"/>
                    <a:pt x="485" y="14435"/>
                  </a:cubicBezTo>
                  <a:cubicBezTo>
                    <a:pt x="412" y="13608"/>
                    <a:pt x="615" y="12780"/>
                    <a:pt x="1038" y="12172"/>
                  </a:cubicBezTo>
                  <a:cubicBezTo>
                    <a:pt x="39" y="11379"/>
                    <a:pt x="-297" y="9639"/>
                    <a:pt x="288" y="8285"/>
                  </a:cubicBezTo>
                  <a:cubicBezTo>
                    <a:pt x="626" y="7504"/>
                    <a:pt x="1218" y="6988"/>
                    <a:pt x="1883" y="6895"/>
                  </a:cubicBezTo>
                  <a:close/>
                </a:path>
              </a:pathLst>
            </a:custGeom>
            <a:solidFill>
              <a:srgbClr val="FFFFFF"/>
            </a:solidFill>
            <a:ln w="25400" cap="flat">
              <a:solidFill>
                <a:srgbClr val="004A70"/>
              </a:solidFill>
              <a:prstDash val="solid"/>
              <a:bevel/>
            </a:ln>
            <a:effectLst/>
          </p:spPr>
          <p:txBody>
            <a:bodyPr wrap="square" lIns="0" tIns="0" rIns="0" bIns="0" numCol="1" anchor="ctr">
              <a:noAutofit/>
            </a:bodyPr>
            <a:lstStyle/>
            <a:p>
              <a:pPr lvl="0" defTabSz="914400">
                <a:defRPr sz="3800">
                  <a:solidFill>
                    <a:srgbClr val="002F80"/>
                  </a:solidFill>
                  <a:latin typeface="Arial"/>
                  <a:ea typeface="Arial"/>
                  <a:cs typeface="Arial"/>
                  <a:sym typeface="Arial"/>
                </a:defRPr>
              </a:pPr>
            </a:p>
          </p:txBody>
        </p:sp>
        <p:sp>
          <p:nvSpPr>
            <p:cNvPr id="298" name="Shape 298"/>
            <p:cNvSpPr/>
            <p:nvPr/>
          </p:nvSpPr>
          <p:spPr>
            <a:xfrm>
              <a:off x="597015" y="66972"/>
              <a:ext cx="10782800" cy="111782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80" y="14010"/>
                  </a:moveTo>
                  <a:cubicBezTo>
                    <a:pt x="899" y="14066"/>
                    <a:pt x="417" y="13902"/>
                    <a:pt x="0" y="13542"/>
                  </a:cubicBezTo>
                  <a:moveTo>
                    <a:pt x="2598" y="19137"/>
                  </a:moveTo>
                  <a:cubicBezTo>
                    <a:pt x="2405" y="19250"/>
                    <a:pt x="2202" y="19325"/>
                    <a:pt x="1994" y="19361"/>
                  </a:cubicBezTo>
                  <a:moveTo>
                    <a:pt x="7802" y="21600"/>
                  </a:moveTo>
                  <a:cubicBezTo>
                    <a:pt x="7657" y="21279"/>
                    <a:pt x="7535" y="20936"/>
                    <a:pt x="7438" y="20577"/>
                  </a:cubicBezTo>
                  <a:moveTo>
                    <a:pt x="14532" y="19050"/>
                  </a:moveTo>
                  <a:cubicBezTo>
                    <a:pt x="14510" y="19430"/>
                    <a:pt x="14462" y="19806"/>
                    <a:pt x="14386" y="20172"/>
                  </a:cubicBezTo>
                  <a:moveTo>
                    <a:pt x="17421" y="12116"/>
                  </a:moveTo>
                  <a:cubicBezTo>
                    <a:pt x="18505" y="12890"/>
                    <a:pt x="19193" y="14504"/>
                    <a:pt x="19193" y="16273"/>
                  </a:cubicBezTo>
                  <a:moveTo>
                    <a:pt x="21600" y="7649"/>
                  </a:moveTo>
                  <a:cubicBezTo>
                    <a:pt x="21423" y="8256"/>
                    <a:pt x="21153" y="8794"/>
                    <a:pt x="20811" y="9222"/>
                  </a:cubicBezTo>
                  <a:moveTo>
                    <a:pt x="19707" y="1814"/>
                  </a:moveTo>
                  <a:cubicBezTo>
                    <a:pt x="19737" y="2059"/>
                    <a:pt x="19751" y="2307"/>
                    <a:pt x="19749" y="2556"/>
                  </a:cubicBezTo>
                  <a:moveTo>
                    <a:pt x="14668" y="947"/>
                  </a:moveTo>
                  <a:cubicBezTo>
                    <a:pt x="14771" y="605"/>
                    <a:pt x="14907" y="286"/>
                    <a:pt x="15073" y="0"/>
                  </a:cubicBezTo>
                  <a:moveTo>
                    <a:pt x="10888" y="1399"/>
                  </a:moveTo>
                  <a:cubicBezTo>
                    <a:pt x="10930" y="1115"/>
                    <a:pt x="10996" y="841"/>
                    <a:pt x="11084" y="582"/>
                  </a:cubicBezTo>
                  <a:moveTo>
                    <a:pt x="6452" y="1676"/>
                  </a:moveTo>
                  <a:cubicBezTo>
                    <a:pt x="6709" y="1897"/>
                    <a:pt x="6947" y="2163"/>
                    <a:pt x="7160" y="2469"/>
                  </a:cubicBezTo>
                  <a:moveTo>
                    <a:pt x="1072" y="7905"/>
                  </a:moveTo>
                  <a:cubicBezTo>
                    <a:pt x="1016" y="7632"/>
                    <a:pt x="974" y="7353"/>
                    <a:pt x="948" y="7071"/>
                  </a:cubicBezTo>
                </a:path>
              </a:pathLst>
            </a:custGeom>
            <a:noFill/>
            <a:ln w="25400" cap="flat">
              <a:solidFill>
                <a:srgbClr val="004A70"/>
              </a:solidFill>
              <a:prstDash val="solid"/>
              <a:bevel/>
            </a:ln>
            <a:effectLst/>
          </p:spPr>
          <p:txBody>
            <a:bodyPr wrap="square" lIns="0" tIns="0" rIns="0" bIns="0" numCol="1" anchor="ctr">
              <a:noAutofit/>
            </a:bodyPr>
            <a:lstStyle/>
            <a:p>
              <a:pPr lvl="0" defTabSz="914400">
                <a:defRPr sz="3800">
                  <a:solidFill>
                    <a:srgbClr val="002F80"/>
                  </a:solidFill>
                  <a:latin typeface="Arial"/>
                  <a:ea typeface="Arial"/>
                  <a:cs typeface="Arial"/>
                  <a:sym typeface="Arial"/>
                </a:defRPr>
              </a:pPr>
            </a:p>
          </p:txBody>
        </p:sp>
        <p:sp>
          <p:nvSpPr>
            <p:cNvPr id="299" name="Shape 299"/>
            <p:cNvSpPr/>
            <p:nvPr/>
          </p:nvSpPr>
          <p:spPr>
            <a:xfrm>
              <a:off x="1629134" y="292168"/>
              <a:ext cx="7676714" cy="66035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2" tIns="65022" rIns="65022" bIns="65022" numCol="1" anchor="ctr">
              <a:spAutoFit/>
            </a:bodyPr>
            <a:lstStyle>
              <a:lvl1pPr defTabSz="914400">
                <a:defRPr sz="3800">
                  <a:solidFill>
                    <a:srgbClr val="002F80"/>
                  </a:solidFill>
                  <a:latin typeface="Arial"/>
                  <a:ea typeface="Arial"/>
                  <a:cs typeface="Arial"/>
                  <a:sym typeface="Arial"/>
                </a:defRPr>
              </a:lvl1pPr>
            </a:lstStyle>
            <a:p>
              <a:pPr lvl="0">
                <a:defRPr sz="1800">
                  <a:solidFill>
                    <a:srgbClr val="000000"/>
                  </a:solidFill>
                </a:defRPr>
              </a:pPr>
              <a:r>
                <a:rPr sz="3800">
                  <a:solidFill>
                    <a:srgbClr val="002F80"/>
                  </a:solidFill>
                </a:rPr>
                <a:t>Identity, Privacy, Theft Protection</a:t>
              </a:r>
            </a:p>
          </p:txBody>
        </p:sp>
      </p:grpSp>
      <p:pic>
        <p:nvPicPr>
          <p:cNvPr id="301" name="image9.jpeg" descr="http://www.webunlimited.com/web-unlimited/uploads/2012/03/iStock_000018609671XSmall.jpg"/>
          <p:cNvPicPr/>
          <p:nvPr/>
        </p:nvPicPr>
        <p:blipFill>
          <a:blip r:embed="rId8">
            <a:extLst/>
          </a:blip>
          <a:stretch>
            <a:fillRect/>
          </a:stretch>
        </p:blipFill>
        <p:spPr>
          <a:xfrm>
            <a:off x="198683" y="5569682"/>
            <a:ext cx="2308332" cy="2316366"/>
          </a:xfrm>
          <a:prstGeom prst="rect">
            <a:avLst/>
          </a:prstGeom>
          <a:ln w="12700">
            <a:miter lim="400000"/>
          </a:ln>
        </p:spPr>
      </p:pic>
      <p:sp>
        <p:nvSpPr>
          <p:cNvPr id="302" name="Shape 302"/>
          <p:cNvSpPr/>
          <p:nvPr/>
        </p:nvSpPr>
        <p:spPr>
          <a:xfrm>
            <a:off x="757979" y="2483560"/>
            <a:ext cx="5213214" cy="611219"/>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lvl1pPr marL="347472" indent="-347472" defTabSz="914400">
              <a:spcBef>
                <a:spcPts val="500"/>
              </a:spcBef>
              <a:defRPr b="1" i="1" sz="3400">
                <a:solidFill>
                  <a:srgbClr val="262626"/>
                </a:solidFill>
                <a:latin typeface="Arial"/>
                <a:ea typeface="Arial"/>
                <a:cs typeface="Arial"/>
                <a:sym typeface="Arial"/>
              </a:defRPr>
            </a:lvl1pPr>
          </a:lstStyle>
          <a:p>
            <a:pPr lvl="0">
              <a:defRPr b="0" i="0" sz="1800">
                <a:solidFill>
                  <a:srgbClr val="000000"/>
                </a:solidFill>
              </a:defRPr>
            </a:pPr>
            <a:r>
              <a:rPr b="1" i="1" sz="3400">
                <a:solidFill>
                  <a:srgbClr val="262626"/>
                </a:solidFill>
              </a:rPr>
              <a:t>“Reasoning Engine”</a:t>
            </a:r>
          </a:p>
        </p:txBody>
      </p:sp>
      <p:grpSp>
        <p:nvGrpSpPr>
          <p:cNvPr id="305" name="Group 305"/>
          <p:cNvGrpSpPr/>
          <p:nvPr/>
        </p:nvGrpSpPr>
        <p:grpSpPr>
          <a:xfrm>
            <a:off x="59330" y="3141045"/>
            <a:ext cx="6443074" cy="2508408"/>
            <a:chOff x="0" y="-1"/>
            <a:chExt cx="6443073" cy="2508406"/>
          </a:xfrm>
        </p:grpSpPr>
        <p:sp>
          <p:nvSpPr>
            <p:cNvPr id="303" name="Shape 303"/>
            <p:cNvSpPr/>
            <p:nvPr/>
          </p:nvSpPr>
          <p:spPr>
            <a:xfrm>
              <a:off x="-1" y="-2"/>
              <a:ext cx="6443074" cy="25084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832"/>
                  </a:moveTo>
                  <a:cubicBezTo>
                    <a:pt x="0" y="1268"/>
                    <a:pt x="494" y="0"/>
                    <a:pt x="1103" y="0"/>
                  </a:cubicBezTo>
                  <a:lnTo>
                    <a:pt x="20497" y="0"/>
                  </a:lnTo>
                  <a:cubicBezTo>
                    <a:pt x="21106" y="0"/>
                    <a:pt x="21600" y="1268"/>
                    <a:pt x="21600" y="2832"/>
                  </a:cubicBezTo>
                  <a:lnTo>
                    <a:pt x="21600" y="14160"/>
                  </a:lnTo>
                  <a:cubicBezTo>
                    <a:pt x="21600" y="15724"/>
                    <a:pt x="21106" y="16992"/>
                    <a:pt x="20497" y="16992"/>
                  </a:cubicBezTo>
                  <a:lnTo>
                    <a:pt x="9000" y="16992"/>
                  </a:lnTo>
                  <a:lnTo>
                    <a:pt x="4085" y="21600"/>
                  </a:lnTo>
                  <a:lnTo>
                    <a:pt x="3600" y="16992"/>
                  </a:lnTo>
                  <a:lnTo>
                    <a:pt x="1103" y="16992"/>
                  </a:lnTo>
                  <a:cubicBezTo>
                    <a:pt x="494" y="16992"/>
                    <a:pt x="0" y="15724"/>
                    <a:pt x="0" y="14160"/>
                  </a:cubicBezTo>
                  <a:lnTo>
                    <a:pt x="0" y="9912"/>
                  </a:lnTo>
                  <a:close/>
                </a:path>
              </a:pathLst>
            </a:custGeom>
            <a:solidFill>
              <a:srgbClr val="CDCDCD"/>
            </a:solidFill>
            <a:ln w="12700" cap="flat">
              <a:solidFill>
                <a:srgbClr val="FFFFFF"/>
              </a:solidFill>
              <a:prstDash val="solid"/>
              <a:round/>
            </a:ln>
            <a:effectLst>
              <a:outerShdw sx="100000" sy="100000" kx="0" ky="0" algn="b" rotWithShape="0" blurRad="114300" dist="139700" dir="2700000">
                <a:srgbClr val="000000">
                  <a:alpha val="40000"/>
                </a:srgbClr>
              </a:outerShdw>
            </a:effectLst>
          </p:spPr>
          <p:txBody>
            <a:bodyPr wrap="square" lIns="0" tIns="0" rIns="0" bIns="0" numCol="1" anchor="t">
              <a:noAutofit/>
            </a:bodyPr>
            <a:lstStyle/>
            <a:p>
              <a:pPr lvl="0" algn="l" defTabSz="914400">
                <a:defRPr sz="3400">
                  <a:solidFill>
                    <a:srgbClr val="FFFFFF"/>
                  </a:solidFill>
                  <a:latin typeface="Arial"/>
                  <a:ea typeface="Arial"/>
                  <a:cs typeface="Arial"/>
                  <a:sym typeface="Arial"/>
                </a:defRPr>
              </a:pPr>
            </a:p>
          </p:txBody>
        </p:sp>
        <p:sp>
          <p:nvSpPr>
            <p:cNvPr id="304" name="Shape 304"/>
            <p:cNvSpPr/>
            <p:nvPr/>
          </p:nvSpPr>
          <p:spPr>
            <a:xfrm>
              <a:off x="96327" y="96328"/>
              <a:ext cx="6250418" cy="17227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2" tIns="65022" rIns="65022" bIns="65022" numCol="1" anchor="t">
              <a:spAutoFit/>
            </a:bodyPr>
            <a:lstStyle/>
            <a:p>
              <a:pPr lvl="0" algn="l" defTabSz="914400">
                <a:defRPr sz="1800"/>
              </a:pPr>
              <a:r>
                <a:rPr b="1">
                  <a:solidFill>
                    <a:srgbClr val="262626"/>
                  </a:solidFill>
                  <a:latin typeface="Arial"/>
                  <a:ea typeface="Arial"/>
                  <a:cs typeface="Arial"/>
                  <a:sym typeface="Arial"/>
                </a:rPr>
                <a:t>Not compliant, because…</a:t>
              </a:r>
              <a:endParaRPr>
                <a:solidFill>
                  <a:srgbClr val="FFFFFF"/>
                </a:solidFill>
                <a:latin typeface="Arial"/>
                <a:ea typeface="Arial"/>
                <a:cs typeface="Arial"/>
                <a:sym typeface="Arial"/>
              </a:endParaRPr>
            </a:p>
            <a:p>
              <a:pPr lvl="0" algn="l" defTabSz="914400">
                <a:defRPr sz="1800"/>
              </a:pPr>
              <a:r>
                <a:rPr b="1">
                  <a:solidFill>
                    <a:srgbClr val="262626"/>
                  </a:solidFill>
                  <a:latin typeface="Arial"/>
                  <a:ea typeface="Arial"/>
                  <a:cs typeface="Arial"/>
                  <a:sym typeface="Arial"/>
                </a:rPr>
                <a:t>The rule call [</a:t>
              </a:r>
              <a:r>
                <a:rPr b="1">
                  <a:solidFill>
                    <a:srgbClr val="FF0000"/>
                  </a:solidFill>
                  <a:latin typeface="Arial"/>
                  <a:ea typeface="Arial"/>
                  <a:cs typeface="Arial"/>
                  <a:sym typeface="Arial"/>
                </a:rPr>
                <a:t>Privacy Act</a:t>
              </a:r>
              <a:r>
                <a:rPr b="1">
                  <a:solidFill>
                    <a:srgbClr val="262626"/>
                  </a:solidFill>
                  <a:latin typeface="Arial"/>
                  <a:ea typeface="Arial"/>
                  <a:cs typeface="Arial"/>
                  <a:sym typeface="Arial"/>
                </a:rPr>
                <a:t>] in the subsection called [</a:t>
              </a:r>
              <a:r>
                <a:rPr b="1">
                  <a:solidFill>
                    <a:srgbClr val="FF0000"/>
                  </a:solidFill>
                  <a:latin typeface="Arial"/>
                  <a:ea typeface="Arial"/>
                  <a:cs typeface="Arial"/>
                  <a:sym typeface="Arial"/>
                </a:rPr>
                <a:t>5 USC § 552a(b)(7)</a:t>
              </a:r>
              <a:r>
                <a:rPr b="1">
                  <a:solidFill>
                    <a:srgbClr val="262626"/>
                  </a:solidFill>
                  <a:latin typeface="Arial"/>
                  <a:ea typeface="Arial"/>
                  <a:cs typeface="Arial"/>
                  <a:sym typeface="Arial"/>
                </a:rPr>
                <a:t>] requires: [</a:t>
              </a:r>
              <a:r>
                <a:rPr b="1">
                  <a:solidFill>
                    <a:srgbClr val="FF0000"/>
                  </a:solidFill>
                  <a:latin typeface="Arial"/>
                  <a:ea typeface="Arial"/>
                  <a:cs typeface="Arial"/>
                  <a:sym typeface="Arial"/>
                </a:rPr>
                <a:t>request</a:t>
              </a:r>
              <a:r>
                <a:rPr b="1">
                  <a:solidFill>
                    <a:srgbClr val="262626"/>
                  </a:solidFill>
                  <a:latin typeface="Arial"/>
                  <a:ea typeface="Arial"/>
                  <a:cs typeface="Arial"/>
                  <a:sym typeface="Arial"/>
                </a:rPr>
                <a:t>] from [</a:t>
              </a:r>
              <a:r>
                <a:rPr b="1">
                  <a:solidFill>
                    <a:srgbClr val="FF0000"/>
                  </a:solidFill>
                  <a:latin typeface="Arial"/>
                  <a:ea typeface="Arial"/>
                  <a:cs typeface="Arial"/>
                  <a:sym typeface="Arial"/>
                </a:rPr>
                <a:t>head of agency</a:t>
              </a:r>
              <a:r>
                <a:rPr b="1">
                  <a:solidFill>
                    <a:srgbClr val="262626"/>
                  </a:solidFill>
                  <a:latin typeface="Arial"/>
                  <a:ea typeface="Arial"/>
                  <a:cs typeface="Arial"/>
                  <a:sym typeface="Arial"/>
                </a:rPr>
                <a:t>].</a:t>
              </a:r>
              <a:endParaRPr sz="3400">
                <a:solidFill>
                  <a:srgbClr val="FFFFFF"/>
                </a:solidFill>
                <a:latin typeface="Arial"/>
                <a:ea typeface="Arial"/>
                <a:cs typeface="Arial"/>
                <a:sym typeface="Arial"/>
              </a:endParaRPr>
            </a:p>
            <a:p>
              <a:pPr lvl="0" algn="l" defTabSz="914400">
                <a:defRPr sz="1800"/>
              </a:pPr>
              <a:r>
                <a:rPr b="1">
                  <a:solidFill>
                    <a:srgbClr val="262626"/>
                  </a:solidFill>
                  <a:latin typeface="Arial"/>
                  <a:ea typeface="Arial"/>
                  <a:cs typeface="Arial"/>
                  <a:sym typeface="Arial"/>
                </a:rPr>
                <a:t>The facts presented indicate: [</a:t>
              </a:r>
              <a:r>
                <a:rPr b="1">
                  <a:solidFill>
                    <a:srgbClr val="FF0000"/>
                  </a:solidFill>
                  <a:latin typeface="Arial"/>
                  <a:ea typeface="Arial"/>
                  <a:cs typeface="Arial"/>
                  <a:sym typeface="Arial"/>
                </a:rPr>
                <a:t>request</a:t>
              </a:r>
              <a:r>
                <a:rPr b="1">
                  <a:solidFill>
                    <a:srgbClr val="262626"/>
                  </a:solidFill>
                  <a:latin typeface="Arial"/>
                  <a:ea typeface="Arial"/>
                  <a:cs typeface="Arial"/>
                  <a:sym typeface="Arial"/>
                </a:rPr>
                <a:t>] from [</a:t>
              </a:r>
              <a:r>
                <a:rPr b="1">
                  <a:solidFill>
                    <a:srgbClr val="FF0000"/>
                  </a:solidFill>
                  <a:latin typeface="Arial"/>
                  <a:ea typeface="Arial"/>
                  <a:cs typeface="Arial"/>
                  <a:sym typeface="Arial"/>
                </a:rPr>
                <a:t>intelligence analyst</a:t>
              </a:r>
              <a:r>
                <a:rPr b="1">
                  <a:solidFill>
                    <a:srgbClr val="262626"/>
                  </a:solidFill>
                  <a:latin typeface="Arial"/>
                  <a:ea typeface="Arial"/>
                  <a:cs typeface="Arial"/>
                  <a:sym typeface="Arial"/>
                </a:rPr>
                <a:t>].</a:t>
              </a:r>
            </a:p>
          </p:txBody>
        </p:sp>
      </p:grpSp>
      <p:grpSp>
        <p:nvGrpSpPr>
          <p:cNvPr id="309" name="Group 309"/>
          <p:cNvGrpSpPr/>
          <p:nvPr/>
        </p:nvGrpSpPr>
        <p:grpSpPr>
          <a:xfrm>
            <a:off x="4098028" y="6101951"/>
            <a:ext cx="2363896" cy="1905136"/>
            <a:chOff x="0" y="0"/>
            <a:chExt cx="2363895" cy="1905134"/>
          </a:xfrm>
        </p:grpSpPr>
        <p:sp>
          <p:nvSpPr>
            <p:cNvPr id="306" name="Shape 306"/>
            <p:cNvSpPr/>
            <p:nvPr/>
          </p:nvSpPr>
          <p:spPr>
            <a:xfrm>
              <a:off x="6930" y="11146"/>
              <a:ext cx="2349671" cy="1887250"/>
            </a:xfrm>
            <a:custGeom>
              <a:avLst/>
              <a:gdLst/>
              <a:ahLst/>
              <a:cxnLst>
                <a:cxn ang="0">
                  <a:pos x="wd2" y="hd2"/>
                </a:cxn>
                <a:cxn ang="5400000">
                  <a:pos x="wd2" y="hd2"/>
                </a:cxn>
                <a:cxn ang="10800000">
                  <a:pos x="wd2" y="hd2"/>
                </a:cxn>
                <a:cxn ang="16200000">
                  <a:pos x="wd2" y="hd2"/>
                </a:cxn>
              </a:cxnLst>
              <a:rect l="0" t="0" r="r" b="b"/>
              <a:pathLst>
                <a:path w="20874" h="20691" fill="norm" stroke="1" extrusionOk="0">
                  <a:moveTo>
                    <a:pt x="1900" y="6821"/>
                  </a:moveTo>
                  <a:cubicBezTo>
                    <a:pt x="1658" y="4399"/>
                    <a:pt x="2907" y="2186"/>
                    <a:pt x="4686" y="1859"/>
                  </a:cubicBezTo>
                  <a:cubicBezTo>
                    <a:pt x="5413" y="1725"/>
                    <a:pt x="6150" y="1933"/>
                    <a:pt x="6779" y="2424"/>
                  </a:cubicBezTo>
                  <a:cubicBezTo>
                    <a:pt x="7444" y="730"/>
                    <a:pt x="8999" y="76"/>
                    <a:pt x="10256" y="983"/>
                  </a:cubicBezTo>
                  <a:cubicBezTo>
                    <a:pt x="10472" y="1146"/>
                    <a:pt x="10679" y="1339"/>
                    <a:pt x="10849" y="1577"/>
                  </a:cubicBezTo>
                  <a:cubicBezTo>
                    <a:pt x="11371" y="166"/>
                    <a:pt x="12637" y="-399"/>
                    <a:pt x="13680" y="299"/>
                  </a:cubicBezTo>
                  <a:cubicBezTo>
                    <a:pt x="13967" y="492"/>
                    <a:pt x="14219" y="775"/>
                    <a:pt x="14416" y="1116"/>
                  </a:cubicBezTo>
                  <a:cubicBezTo>
                    <a:pt x="15252" y="-206"/>
                    <a:pt x="16726" y="-369"/>
                    <a:pt x="17714" y="760"/>
                  </a:cubicBezTo>
                  <a:cubicBezTo>
                    <a:pt x="18127" y="1235"/>
                    <a:pt x="18415" y="1889"/>
                    <a:pt x="18505" y="2602"/>
                  </a:cubicBezTo>
                  <a:cubicBezTo>
                    <a:pt x="19879" y="3107"/>
                    <a:pt x="20688" y="5023"/>
                    <a:pt x="20311" y="6880"/>
                  </a:cubicBezTo>
                  <a:cubicBezTo>
                    <a:pt x="20284" y="7029"/>
                    <a:pt x="20248" y="7192"/>
                    <a:pt x="20194" y="7341"/>
                  </a:cubicBezTo>
                  <a:cubicBezTo>
                    <a:pt x="21299" y="9272"/>
                    <a:pt x="21029" y="12035"/>
                    <a:pt x="19592" y="13521"/>
                  </a:cubicBezTo>
                  <a:cubicBezTo>
                    <a:pt x="19152" y="13981"/>
                    <a:pt x="18621" y="14278"/>
                    <a:pt x="18064" y="14397"/>
                  </a:cubicBezTo>
                  <a:cubicBezTo>
                    <a:pt x="18055" y="16477"/>
                    <a:pt x="16798" y="18141"/>
                    <a:pt x="15252" y="18126"/>
                  </a:cubicBezTo>
                  <a:cubicBezTo>
                    <a:pt x="14740" y="18126"/>
                    <a:pt x="14237" y="17918"/>
                    <a:pt x="13797" y="17561"/>
                  </a:cubicBezTo>
                  <a:cubicBezTo>
                    <a:pt x="13275" y="19894"/>
                    <a:pt x="11460" y="21201"/>
                    <a:pt x="9735" y="20503"/>
                  </a:cubicBezTo>
                  <a:cubicBezTo>
                    <a:pt x="9016" y="20206"/>
                    <a:pt x="8388" y="19582"/>
                    <a:pt x="7974" y="18735"/>
                  </a:cubicBezTo>
                  <a:cubicBezTo>
                    <a:pt x="6204" y="20161"/>
                    <a:pt x="3922" y="19389"/>
                    <a:pt x="2862" y="17012"/>
                  </a:cubicBezTo>
                  <a:cubicBezTo>
                    <a:pt x="2844" y="16967"/>
                    <a:pt x="2835" y="16937"/>
                    <a:pt x="2817" y="16908"/>
                  </a:cubicBezTo>
                  <a:cubicBezTo>
                    <a:pt x="1667" y="17101"/>
                    <a:pt x="615" y="15987"/>
                    <a:pt x="481" y="14427"/>
                  </a:cubicBezTo>
                  <a:cubicBezTo>
                    <a:pt x="409" y="13595"/>
                    <a:pt x="615" y="12778"/>
                    <a:pt x="1038" y="12169"/>
                  </a:cubicBezTo>
                  <a:cubicBezTo>
                    <a:pt x="40" y="11367"/>
                    <a:pt x="-301" y="9629"/>
                    <a:pt x="292" y="8277"/>
                  </a:cubicBezTo>
                  <a:cubicBezTo>
                    <a:pt x="624" y="7489"/>
                    <a:pt x="1217" y="6969"/>
                    <a:pt x="1882" y="6880"/>
                  </a:cubicBezTo>
                  <a:lnTo>
                    <a:pt x="1900" y="6821"/>
                  </a:lnTo>
                  <a:close/>
                </a:path>
              </a:pathLst>
            </a:custGeom>
            <a:gradFill flip="none" rotWithShape="1">
              <a:gsLst>
                <a:gs pos="0">
                  <a:srgbClr val="BDDDFF"/>
                </a:gs>
                <a:gs pos="50000">
                  <a:srgbClr val="FFFFFF"/>
                </a:gs>
                <a:gs pos="100000">
                  <a:srgbClr val="7BBBFF"/>
                </a:gs>
              </a:gsLst>
              <a:path path="circle">
                <a:fillToRect l="62278" t="119636" r="37721" b="-19636"/>
              </a:path>
            </a:gradFill>
            <a:ln w="3175" cap="flat">
              <a:solidFill>
                <a:srgbClr val="000063"/>
              </a:solidFill>
              <a:prstDash val="solid"/>
              <a:round/>
            </a:ln>
            <a:effectLst/>
          </p:spPr>
          <p:txBody>
            <a:bodyPr wrap="square" lIns="0" tIns="0" rIns="0" bIns="0" numCol="1" anchor="t">
              <a:noAutofit/>
            </a:bodyPr>
            <a:lstStyle/>
            <a:p>
              <a:pPr lvl="0" algn="l" defTabSz="914400">
                <a:defRPr sz="3400">
                  <a:solidFill>
                    <a:srgbClr val="FFFFFF"/>
                  </a:solidFill>
                  <a:latin typeface="Arial"/>
                  <a:ea typeface="Arial"/>
                  <a:cs typeface="Arial"/>
                  <a:sym typeface="Arial"/>
                </a:defRPr>
              </a:pPr>
            </a:p>
          </p:txBody>
        </p:sp>
        <p:sp>
          <p:nvSpPr>
            <p:cNvPr id="307" name="Shape 307"/>
            <p:cNvSpPr/>
            <p:nvPr/>
          </p:nvSpPr>
          <p:spPr>
            <a:xfrm>
              <a:off x="-1" y="0"/>
              <a:ext cx="2363897" cy="19051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59" y="7123"/>
                  </a:moveTo>
                  <a:lnTo>
                    <a:pt x="1949" y="7185"/>
                  </a:lnTo>
                  <a:lnTo>
                    <a:pt x="1922" y="6264"/>
                  </a:lnTo>
                  <a:cubicBezTo>
                    <a:pt x="1922" y="6248"/>
                    <a:pt x="1922" y="6248"/>
                    <a:pt x="1931" y="6233"/>
                  </a:cubicBezTo>
                  <a:lnTo>
                    <a:pt x="2042" y="5342"/>
                  </a:lnTo>
                  <a:cubicBezTo>
                    <a:pt x="2042" y="5327"/>
                    <a:pt x="2042" y="5327"/>
                    <a:pt x="2042" y="5312"/>
                  </a:cubicBezTo>
                  <a:lnTo>
                    <a:pt x="2273" y="4483"/>
                  </a:lnTo>
                  <a:cubicBezTo>
                    <a:pt x="2273" y="4483"/>
                    <a:pt x="2282" y="4467"/>
                    <a:pt x="2282" y="4467"/>
                  </a:cubicBezTo>
                  <a:lnTo>
                    <a:pt x="2624" y="3730"/>
                  </a:lnTo>
                  <a:cubicBezTo>
                    <a:pt x="2624" y="3715"/>
                    <a:pt x="2633" y="3715"/>
                    <a:pt x="2633" y="3700"/>
                  </a:cubicBezTo>
                  <a:lnTo>
                    <a:pt x="3067" y="3055"/>
                  </a:lnTo>
                  <a:cubicBezTo>
                    <a:pt x="3076" y="3055"/>
                    <a:pt x="3076" y="3055"/>
                    <a:pt x="3076" y="3055"/>
                  </a:cubicBezTo>
                  <a:lnTo>
                    <a:pt x="3594" y="2548"/>
                  </a:lnTo>
                  <a:cubicBezTo>
                    <a:pt x="3603" y="2533"/>
                    <a:pt x="3603" y="2533"/>
                    <a:pt x="3612" y="2533"/>
                  </a:cubicBezTo>
                  <a:lnTo>
                    <a:pt x="4213" y="2149"/>
                  </a:lnTo>
                  <a:cubicBezTo>
                    <a:pt x="4213" y="2149"/>
                    <a:pt x="4213" y="2149"/>
                    <a:pt x="4222" y="2149"/>
                  </a:cubicBezTo>
                  <a:lnTo>
                    <a:pt x="4878" y="1934"/>
                  </a:lnTo>
                  <a:cubicBezTo>
                    <a:pt x="4878" y="1934"/>
                    <a:pt x="4887" y="1919"/>
                    <a:pt x="4887" y="1919"/>
                  </a:cubicBezTo>
                  <a:lnTo>
                    <a:pt x="5451" y="1888"/>
                  </a:lnTo>
                  <a:lnTo>
                    <a:pt x="6014" y="1965"/>
                  </a:lnTo>
                  <a:cubicBezTo>
                    <a:pt x="6024" y="1980"/>
                    <a:pt x="6024" y="1980"/>
                    <a:pt x="6024" y="1980"/>
                  </a:cubicBezTo>
                  <a:lnTo>
                    <a:pt x="6550" y="2195"/>
                  </a:lnTo>
                  <a:lnTo>
                    <a:pt x="7068" y="2518"/>
                  </a:lnTo>
                  <a:lnTo>
                    <a:pt x="6984" y="2548"/>
                  </a:lnTo>
                  <a:lnTo>
                    <a:pt x="7280" y="1950"/>
                  </a:lnTo>
                  <a:cubicBezTo>
                    <a:pt x="7289" y="1950"/>
                    <a:pt x="7289" y="1950"/>
                    <a:pt x="7289" y="1934"/>
                  </a:cubicBezTo>
                  <a:lnTo>
                    <a:pt x="7659" y="1428"/>
                  </a:lnTo>
                  <a:cubicBezTo>
                    <a:pt x="7668" y="1428"/>
                    <a:pt x="7668" y="1428"/>
                    <a:pt x="7677" y="1412"/>
                  </a:cubicBezTo>
                  <a:lnTo>
                    <a:pt x="8102" y="1029"/>
                  </a:lnTo>
                  <a:cubicBezTo>
                    <a:pt x="8102" y="1029"/>
                    <a:pt x="8102" y="1029"/>
                    <a:pt x="8112" y="1029"/>
                  </a:cubicBezTo>
                  <a:lnTo>
                    <a:pt x="8583" y="768"/>
                  </a:lnTo>
                  <a:cubicBezTo>
                    <a:pt x="8583" y="768"/>
                    <a:pt x="8592" y="768"/>
                    <a:pt x="8592" y="768"/>
                  </a:cubicBezTo>
                  <a:lnTo>
                    <a:pt x="9091" y="629"/>
                  </a:lnTo>
                  <a:cubicBezTo>
                    <a:pt x="9100" y="629"/>
                    <a:pt x="9100" y="614"/>
                    <a:pt x="9100" y="614"/>
                  </a:cubicBezTo>
                  <a:lnTo>
                    <a:pt x="9608" y="599"/>
                  </a:lnTo>
                  <a:cubicBezTo>
                    <a:pt x="9617" y="599"/>
                    <a:pt x="9617" y="599"/>
                    <a:pt x="9627" y="614"/>
                  </a:cubicBezTo>
                  <a:lnTo>
                    <a:pt x="10135" y="752"/>
                  </a:lnTo>
                  <a:cubicBezTo>
                    <a:pt x="10135" y="752"/>
                    <a:pt x="10144" y="752"/>
                    <a:pt x="10144" y="752"/>
                  </a:cubicBezTo>
                  <a:lnTo>
                    <a:pt x="10643" y="1029"/>
                  </a:lnTo>
                  <a:cubicBezTo>
                    <a:pt x="10652" y="1029"/>
                    <a:pt x="10652" y="1029"/>
                    <a:pt x="10661" y="1044"/>
                  </a:cubicBezTo>
                  <a:lnTo>
                    <a:pt x="11271" y="1658"/>
                  </a:lnTo>
                  <a:lnTo>
                    <a:pt x="11170" y="1689"/>
                  </a:lnTo>
                  <a:lnTo>
                    <a:pt x="11401" y="1182"/>
                  </a:lnTo>
                  <a:cubicBezTo>
                    <a:pt x="11401" y="1167"/>
                    <a:pt x="11410" y="1167"/>
                    <a:pt x="11410" y="1151"/>
                  </a:cubicBezTo>
                  <a:lnTo>
                    <a:pt x="11705" y="737"/>
                  </a:lnTo>
                  <a:cubicBezTo>
                    <a:pt x="11715" y="737"/>
                    <a:pt x="11715" y="737"/>
                    <a:pt x="11724" y="722"/>
                  </a:cubicBezTo>
                  <a:lnTo>
                    <a:pt x="12075" y="399"/>
                  </a:lnTo>
                  <a:cubicBezTo>
                    <a:pt x="12075" y="399"/>
                    <a:pt x="12075" y="399"/>
                    <a:pt x="12084" y="399"/>
                  </a:cubicBezTo>
                  <a:lnTo>
                    <a:pt x="12463" y="169"/>
                  </a:lnTo>
                  <a:cubicBezTo>
                    <a:pt x="12463" y="169"/>
                    <a:pt x="12472" y="169"/>
                    <a:pt x="12472" y="169"/>
                  </a:cubicBezTo>
                  <a:lnTo>
                    <a:pt x="12879" y="46"/>
                  </a:lnTo>
                  <a:lnTo>
                    <a:pt x="13304" y="0"/>
                  </a:lnTo>
                  <a:cubicBezTo>
                    <a:pt x="13313" y="0"/>
                    <a:pt x="13313" y="0"/>
                    <a:pt x="13322" y="15"/>
                  </a:cubicBezTo>
                  <a:lnTo>
                    <a:pt x="13747" y="107"/>
                  </a:lnTo>
                  <a:cubicBezTo>
                    <a:pt x="13747" y="107"/>
                    <a:pt x="13747" y="107"/>
                    <a:pt x="13756" y="107"/>
                  </a:cubicBezTo>
                  <a:lnTo>
                    <a:pt x="14163" y="322"/>
                  </a:lnTo>
                  <a:cubicBezTo>
                    <a:pt x="14163" y="322"/>
                    <a:pt x="14172" y="322"/>
                    <a:pt x="14172" y="322"/>
                  </a:cubicBezTo>
                  <a:lnTo>
                    <a:pt x="14588" y="691"/>
                  </a:lnTo>
                  <a:cubicBezTo>
                    <a:pt x="14597" y="706"/>
                    <a:pt x="14597" y="706"/>
                    <a:pt x="14606" y="706"/>
                  </a:cubicBezTo>
                  <a:lnTo>
                    <a:pt x="14948" y="1182"/>
                  </a:lnTo>
                  <a:lnTo>
                    <a:pt x="14856" y="1182"/>
                  </a:lnTo>
                  <a:lnTo>
                    <a:pt x="15207" y="722"/>
                  </a:lnTo>
                  <a:cubicBezTo>
                    <a:pt x="15207" y="722"/>
                    <a:pt x="15207" y="722"/>
                    <a:pt x="15216" y="706"/>
                  </a:cubicBezTo>
                  <a:lnTo>
                    <a:pt x="15613" y="368"/>
                  </a:lnTo>
                  <a:cubicBezTo>
                    <a:pt x="15613" y="368"/>
                    <a:pt x="15623" y="368"/>
                    <a:pt x="15623" y="368"/>
                  </a:cubicBezTo>
                  <a:lnTo>
                    <a:pt x="16057" y="138"/>
                  </a:lnTo>
                  <a:cubicBezTo>
                    <a:pt x="16057" y="138"/>
                    <a:pt x="16066" y="138"/>
                    <a:pt x="16066" y="138"/>
                  </a:cubicBezTo>
                  <a:lnTo>
                    <a:pt x="16519" y="31"/>
                  </a:lnTo>
                  <a:cubicBezTo>
                    <a:pt x="16528" y="15"/>
                    <a:pt x="16528" y="15"/>
                    <a:pt x="16537" y="15"/>
                  </a:cubicBezTo>
                  <a:lnTo>
                    <a:pt x="16999" y="31"/>
                  </a:lnTo>
                  <a:cubicBezTo>
                    <a:pt x="16999" y="31"/>
                    <a:pt x="16999" y="46"/>
                    <a:pt x="17008" y="46"/>
                  </a:cubicBezTo>
                  <a:lnTo>
                    <a:pt x="17461" y="169"/>
                  </a:lnTo>
                  <a:cubicBezTo>
                    <a:pt x="17461" y="169"/>
                    <a:pt x="17470" y="169"/>
                    <a:pt x="17470" y="169"/>
                  </a:cubicBezTo>
                  <a:lnTo>
                    <a:pt x="17905" y="430"/>
                  </a:lnTo>
                  <a:cubicBezTo>
                    <a:pt x="17914" y="430"/>
                    <a:pt x="17914" y="430"/>
                    <a:pt x="17914" y="430"/>
                  </a:cubicBezTo>
                  <a:lnTo>
                    <a:pt x="18320" y="798"/>
                  </a:lnTo>
                  <a:cubicBezTo>
                    <a:pt x="18330" y="814"/>
                    <a:pt x="18330" y="814"/>
                    <a:pt x="18339" y="814"/>
                  </a:cubicBezTo>
                  <a:lnTo>
                    <a:pt x="18634" y="1213"/>
                  </a:lnTo>
                  <a:cubicBezTo>
                    <a:pt x="18634" y="1228"/>
                    <a:pt x="18634" y="1228"/>
                    <a:pt x="18644" y="1228"/>
                  </a:cubicBezTo>
                  <a:lnTo>
                    <a:pt x="18884" y="1689"/>
                  </a:lnTo>
                  <a:cubicBezTo>
                    <a:pt x="18884" y="1704"/>
                    <a:pt x="18884" y="1704"/>
                    <a:pt x="18884" y="1704"/>
                  </a:cubicBezTo>
                  <a:lnTo>
                    <a:pt x="19059" y="2211"/>
                  </a:lnTo>
                  <a:cubicBezTo>
                    <a:pt x="19069" y="2226"/>
                    <a:pt x="19069" y="2241"/>
                    <a:pt x="19069" y="2241"/>
                  </a:cubicBezTo>
                  <a:lnTo>
                    <a:pt x="19170" y="2779"/>
                  </a:lnTo>
                  <a:lnTo>
                    <a:pt x="19124" y="2702"/>
                  </a:lnTo>
                  <a:lnTo>
                    <a:pt x="19623" y="2963"/>
                  </a:lnTo>
                  <a:cubicBezTo>
                    <a:pt x="19623" y="2963"/>
                    <a:pt x="19632" y="2963"/>
                    <a:pt x="19632" y="2963"/>
                  </a:cubicBezTo>
                  <a:lnTo>
                    <a:pt x="20076" y="3347"/>
                  </a:lnTo>
                  <a:cubicBezTo>
                    <a:pt x="20085" y="3362"/>
                    <a:pt x="20085" y="3362"/>
                    <a:pt x="20085" y="3362"/>
                  </a:cubicBezTo>
                  <a:lnTo>
                    <a:pt x="20454" y="3838"/>
                  </a:lnTo>
                  <a:cubicBezTo>
                    <a:pt x="20464" y="3838"/>
                    <a:pt x="20464" y="3853"/>
                    <a:pt x="20473" y="3853"/>
                  </a:cubicBezTo>
                  <a:lnTo>
                    <a:pt x="20769" y="4421"/>
                  </a:lnTo>
                  <a:cubicBezTo>
                    <a:pt x="20769" y="4437"/>
                    <a:pt x="20769" y="4437"/>
                    <a:pt x="20778" y="4452"/>
                  </a:cubicBezTo>
                  <a:lnTo>
                    <a:pt x="20981" y="5081"/>
                  </a:lnTo>
                  <a:cubicBezTo>
                    <a:pt x="20981" y="5081"/>
                    <a:pt x="20981" y="5097"/>
                    <a:pt x="20981" y="5097"/>
                  </a:cubicBezTo>
                  <a:lnTo>
                    <a:pt x="21101" y="5772"/>
                  </a:lnTo>
                  <a:cubicBezTo>
                    <a:pt x="21101" y="5788"/>
                    <a:pt x="21101" y="5788"/>
                    <a:pt x="21101" y="5803"/>
                  </a:cubicBezTo>
                  <a:lnTo>
                    <a:pt x="21120" y="6509"/>
                  </a:lnTo>
                  <a:cubicBezTo>
                    <a:pt x="21120" y="6525"/>
                    <a:pt x="21120" y="6525"/>
                    <a:pt x="21120" y="6540"/>
                  </a:cubicBezTo>
                  <a:lnTo>
                    <a:pt x="21027" y="7261"/>
                  </a:lnTo>
                  <a:cubicBezTo>
                    <a:pt x="21027" y="7277"/>
                    <a:pt x="21027" y="7277"/>
                    <a:pt x="21027" y="7292"/>
                  </a:cubicBezTo>
                  <a:lnTo>
                    <a:pt x="20907" y="7768"/>
                  </a:lnTo>
                  <a:lnTo>
                    <a:pt x="20898" y="7645"/>
                  </a:lnTo>
                  <a:lnTo>
                    <a:pt x="21258" y="8428"/>
                  </a:lnTo>
                  <a:cubicBezTo>
                    <a:pt x="21258" y="8428"/>
                    <a:pt x="21267" y="8443"/>
                    <a:pt x="21267" y="8443"/>
                  </a:cubicBezTo>
                  <a:lnTo>
                    <a:pt x="21498" y="9288"/>
                  </a:lnTo>
                  <a:cubicBezTo>
                    <a:pt x="21498" y="9303"/>
                    <a:pt x="21498" y="9303"/>
                    <a:pt x="21498" y="9319"/>
                  </a:cubicBezTo>
                  <a:lnTo>
                    <a:pt x="21600" y="10178"/>
                  </a:lnTo>
                  <a:cubicBezTo>
                    <a:pt x="21600" y="10194"/>
                    <a:pt x="21600" y="10194"/>
                    <a:pt x="21600" y="10209"/>
                  </a:cubicBezTo>
                  <a:lnTo>
                    <a:pt x="21582" y="11084"/>
                  </a:lnTo>
                  <a:cubicBezTo>
                    <a:pt x="21582" y="11084"/>
                    <a:pt x="21582" y="11099"/>
                    <a:pt x="21582" y="11115"/>
                  </a:cubicBezTo>
                  <a:lnTo>
                    <a:pt x="21434" y="11974"/>
                  </a:lnTo>
                  <a:cubicBezTo>
                    <a:pt x="21434" y="11974"/>
                    <a:pt x="21434" y="11990"/>
                    <a:pt x="21424" y="11990"/>
                  </a:cubicBezTo>
                  <a:lnTo>
                    <a:pt x="21157" y="12788"/>
                  </a:lnTo>
                  <a:cubicBezTo>
                    <a:pt x="21157" y="12803"/>
                    <a:pt x="21157" y="12803"/>
                    <a:pt x="21157" y="12819"/>
                  </a:cubicBezTo>
                  <a:lnTo>
                    <a:pt x="20778" y="13556"/>
                  </a:lnTo>
                  <a:cubicBezTo>
                    <a:pt x="20769" y="13556"/>
                    <a:pt x="20769" y="13556"/>
                    <a:pt x="20759" y="13571"/>
                  </a:cubicBezTo>
                  <a:lnTo>
                    <a:pt x="20260" y="14200"/>
                  </a:lnTo>
                  <a:cubicBezTo>
                    <a:pt x="20260" y="14200"/>
                    <a:pt x="20251" y="14200"/>
                    <a:pt x="20251" y="14216"/>
                  </a:cubicBezTo>
                  <a:lnTo>
                    <a:pt x="19512" y="14799"/>
                  </a:lnTo>
                  <a:cubicBezTo>
                    <a:pt x="19503" y="14799"/>
                    <a:pt x="19503" y="14799"/>
                    <a:pt x="19494" y="14799"/>
                  </a:cubicBezTo>
                  <a:lnTo>
                    <a:pt x="18662" y="15122"/>
                  </a:lnTo>
                  <a:lnTo>
                    <a:pt x="18718" y="15029"/>
                  </a:lnTo>
                  <a:lnTo>
                    <a:pt x="18653" y="15812"/>
                  </a:lnTo>
                  <a:cubicBezTo>
                    <a:pt x="18653" y="15812"/>
                    <a:pt x="18653" y="15828"/>
                    <a:pt x="18653" y="15828"/>
                  </a:cubicBezTo>
                  <a:lnTo>
                    <a:pt x="18487" y="16549"/>
                  </a:lnTo>
                  <a:cubicBezTo>
                    <a:pt x="18487" y="16565"/>
                    <a:pt x="18477" y="16565"/>
                    <a:pt x="18477" y="16580"/>
                  </a:cubicBezTo>
                  <a:lnTo>
                    <a:pt x="18209" y="17240"/>
                  </a:lnTo>
                  <a:cubicBezTo>
                    <a:pt x="18209" y="17240"/>
                    <a:pt x="18200" y="17255"/>
                    <a:pt x="18200" y="17255"/>
                  </a:cubicBezTo>
                  <a:lnTo>
                    <a:pt x="17849" y="17823"/>
                  </a:lnTo>
                  <a:cubicBezTo>
                    <a:pt x="17849" y="17839"/>
                    <a:pt x="17840" y="17839"/>
                    <a:pt x="17840" y="17839"/>
                  </a:cubicBezTo>
                  <a:lnTo>
                    <a:pt x="17406" y="18315"/>
                  </a:lnTo>
                  <a:cubicBezTo>
                    <a:pt x="17396" y="18315"/>
                    <a:pt x="17396" y="18330"/>
                    <a:pt x="17396" y="18330"/>
                  </a:cubicBezTo>
                  <a:lnTo>
                    <a:pt x="16907" y="18683"/>
                  </a:lnTo>
                  <a:cubicBezTo>
                    <a:pt x="16898" y="18683"/>
                    <a:pt x="16898" y="18683"/>
                    <a:pt x="16888" y="18683"/>
                  </a:cubicBezTo>
                  <a:lnTo>
                    <a:pt x="16352" y="18898"/>
                  </a:lnTo>
                  <a:cubicBezTo>
                    <a:pt x="16352" y="18898"/>
                    <a:pt x="16352" y="18898"/>
                    <a:pt x="16343" y="18898"/>
                  </a:cubicBezTo>
                  <a:lnTo>
                    <a:pt x="15761" y="18975"/>
                  </a:lnTo>
                  <a:cubicBezTo>
                    <a:pt x="15761" y="18975"/>
                    <a:pt x="15752" y="18975"/>
                    <a:pt x="15752" y="18975"/>
                  </a:cubicBezTo>
                  <a:lnTo>
                    <a:pt x="14976" y="18821"/>
                  </a:lnTo>
                  <a:cubicBezTo>
                    <a:pt x="14967" y="18821"/>
                    <a:pt x="14957" y="18821"/>
                    <a:pt x="14957" y="18821"/>
                  </a:cubicBezTo>
                  <a:lnTo>
                    <a:pt x="14237" y="18391"/>
                  </a:lnTo>
                  <a:lnTo>
                    <a:pt x="14329" y="18330"/>
                  </a:lnTo>
                  <a:lnTo>
                    <a:pt x="14070" y="19190"/>
                  </a:lnTo>
                  <a:cubicBezTo>
                    <a:pt x="14061" y="19205"/>
                    <a:pt x="14061" y="19205"/>
                    <a:pt x="14061" y="19220"/>
                  </a:cubicBezTo>
                  <a:lnTo>
                    <a:pt x="13692" y="19957"/>
                  </a:lnTo>
                  <a:cubicBezTo>
                    <a:pt x="13682" y="19957"/>
                    <a:pt x="13682" y="19957"/>
                    <a:pt x="13673" y="19973"/>
                  </a:cubicBezTo>
                  <a:lnTo>
                    <a:pt x="13211" y="20587"/>
                  </a:lnTo>
                  <a:cubicBezTo>
                    <a:pt x="13211" y="20587"/>
                    <a:pt x="13211" y="20587"/>
                    <a:pt x="13202" y="20587"/>
                  </a:cubicBezTo>
                  <a:lnTo>
                    <a:pt x="12666" y="21078"/>
                  </a:lnTo>
                  <a:cubicBezTo>
                    <a:pt x="12666" y="21093"/>
                    <a:pt x="12657" y="21093"/>
                    <a:pt x="12657" y="21093"/>
                  </a:cubicBezTo>
                  <a:lnTo>
                    <a:pt x="12066" y="21416"/>
                  </a:lnTo>
                  <a:cubicBezTo>
                    <a:pt x="12066" y="21416"/>
                    <a:pt x="12056" y="21416"/>
                    <a:pt x="12056" y="21416"/>
                  </a:cubicBezTo>
                  <a:lnTo>
                    <a:pt x="11419" y="21600"/>
                  </a:lnTo>
                  <a:cubicBezTo>
                    <a:pt x="11410" y="21600"/>
                    <a:pt x="11410" y="21600"/>
                    <a:pt x="11401" y="21600"/>
                  </a:cubicBezTo>
                  <a:lnTo>
                    <a:pt x="10745" y="21600"/>
                  </a:lnTo>
                  <a:cubicBezTo>
                    <a:pt x="10745" y="21600"/>
                    <a:pt x="10745" y="21600"/>
                    <a:pt x="10735" y="21600"/>
                  </a:cubicBezTo>
                  <a:lnTo>
                    <a:pt x="10070" y="21431"/>
                  </a:lnTo>
                  <a:cubicBezTo>
                    <a:pt x="10070" y="21431"/>
                    <a:pt x="10061" y="21431"/>
                    <a:pt x="10061" y="21431"/>
                  </a:cubicBezTo>
                  <a:lnTo>
                    <a:pt x="9525" y="21139"/>
                  </a:lnTo>
                  <a:cubicBezTo>
                    <a:pt x="9525" y="21139"/>
                    <a:pt x="9516" y="21139"/>
                    <a:pt x="9516" y="21139"/>
                  </a:cubicBezTo>
                  <a:lnTo>
                    <a:pt x="9026" y="20725"/>
                  </a:lnTo>
                  <a:cubicBezTo>
                    <a:pt x="9017" y="20710"/>
                    <a:pt x="9017" y="20710"/>
                    <a:pt x="9017" y="20710"/>
                  </a:cubicBezTo>
                  <a:lnTo>
                    <a:pt x="8592" y="20203"/>
                  </a:lnTo>
                  <a:cubicBezTo>
                    <a:pt x="8583" y="20203"/>
                    <a:pt x="8583" y="20188"/>
                    <a:pt x="8583" y="20188"/>
                  </a:cubicBezTo>
                  <a:lnTo>
                    <a:pt x="8222" y="19574"/>
                  </a:lnTo>
                  <a:lnTo>
                    <a:pt x="8296" y="19604"/>
                  </a:lnTo>
                  <a:lnTo>
                    <a:pt x="7594" y="20049"/>
                  </a:lnTo>
                  <a:cubicBezTo>
                    <a:pt x="7594" y="20049"/>
                    <a:pt x="7585" y="20049"/>
                    <a:pt x="7585" y="20049"/>
                  </a:cubicBezTo>
                  <a:lnTo>
                    <a:pt x="6855" y="20295"/>
                  </a:lnTo>
                  <a:cubicBezTo>
                    <a:pt x="6855" y="20295"/>
                    <a:pt x="6846" y="20295"/>
                    <a:pt x="6846" y="20295"/>
                  </a:cubicBezTo>
                  <a:lnTo>
                    <a:pt x="6107" y="20341"/>
                  </a:lnTo>
                  <a:cubicBezTo>
                    <a:pt x="6098" y="20341"/>
                    <a:pt x="6098" y="20341"/>
                    <a:pt x="6088" y="20341"/>
                  </a:cubicBezTo>
                  <a:lnTo>
                    <a:pt x="5358" y="20188"/>
                  </a:lnTo>
                  <a:cubicBezTo>
                    <a:pt x="5358" y="20188"/>
                    <a:pt x="5358" y="20188"/>
                    <a:pt x="5349" y="20188"/>
                  </a:cubicBezTo>
                  <a:lnTo>
                    <a:pt x="4656" y="19850"/>
                  </a:lnTo>
                  <a:cubicBezTo>
                    <a:pt x="4656" y="19850"/>
                    <a:pt x="4647" y="19850"/>
                    <a:pt x="4647" y="19850"/>
                  </a:cubicBezTo>
                  <a:lnTo>
                    <a:pt x="4010" y="19343"/>
                  </a:lnTo>
                  <a:cubicBezTo>
                    <a:pt x="4010" y="19328"/>
                    <a:pt x="4000" y="19328"/>
                    <a:pt x="4000" y="19328"/>
                  </a:cubicBezTo>
                  <a:lnTo>
                    <a:pt x="3437" y="18652"/>
                  </a:lnTo>
                  <a:cubicBezTo>
                    <a:pt x="3428" y="18652"/>
                    <a:pt x="3428" y="18637"/>
                    <a:pt x="3428" y="18637"/>
                  </a:cubicBezTo>
                  <a:lnTo>
                    <a:pt x="2966" y="17793"/>
                  </a:lnTo>
                  <a:lnTo>
                    <a:pt x="2910" y="17670"/>
                  </a:lnTo>
                  <a:lnTo>
                    <a:pt x="2975" y="17716"/>
                  </a:lnTo>
                  <a:lnTo>
                    <a:pt x="2541" y="17731"/>
                  </a:lnTo>
                  <a:cubicBezTo>
                    <a:pt x="2531" y="17731"/>
                    <a:pt x="2531" y="17731"/>
                    <a:pt x="2522" y="17731"/>
                  </a:cubicBezTo>
                  <a:lnTo>
                    <a:pt x="2097" y="17624"/>
                  </a:lnTo>
                  <a:cubicBezTo>
                    <a:pt x="2097" y="17624"/>
                    <a:pt x="2088" y="17624"/>
                    <a:pt x="2088" y="17624"/>
                  </a:cubicBezTo>
                  <a:lnTo>
                    <a:pt x="1700" y="17424"/>
                  </a:lnTo>
                  <a:cubicBezTo>
                    <a:pt x="1700" y="17424"/>
                    <a:pt x="1691" y="17424"/>
                    <a:pt x="1691" y="17424"/>
                  </a:cubicBezTo>
                  <a:lnTo>
                    <a:pt x="1349" y="17117"/>
                  </a:lnTo>
                  <a:cubicBezTo>
                    <a:pt x="1340" y="17102"/>
                    <a:pt x="1340" y="17102"/>
                    <a:pt x="1340" y="17102"/>
                  </a:cubicBezTo>
                  <a:lnTo>
                    <a:pt x="1035" y="16703"/>
                  </a:lnTo>
                  <a:cubicBezTo>
                    <a:pt x="1025" y="16687"/>
                    <a:pt x="1025" y="16687"/>
                    <a:pt x="1016" y="16687"/>
                  </a:cubicBezTo>
                  <a:lnTo>
                    <a:pt x="776" y="16227"/>
                  </a:lnTo>
                  <a:cubicBezTo>
                    <a:pt x="776" y="16212"/>
                    <a:pt x="776" y="16212"/>
                    <a:pt x="767" y="16196"/>
                  </a:cubicBezTo>
                  <a:lnTo>
                    <a:pt x="591" y="15674"/>
                  </a:lnTo>
                  <a:cubicBezTo>
                    <a:pt x="591" y="15674"/>
                    <a:pt x="591" y="15659"/>
                    <a:pt x="591" y="15659"/>
                  </a:cubicBezTo>
                  <a:lnTo>
                    <a:pt x="499" y="15075"/>
                  </a:lnTo>
                  <a:cubicBezTo>
                    <a:pt x="499" y="15060"/>
                    <a:pt x="490" y="15045"/>
                    <a:pt x="490" y="15029"/>
                  </a:cubicBezTo>
                  <a:lnTo>
                    <a:pt x="490" y="14385"/>
                  </a:lnTo>
                  <a:cubicBezTo>
                    <a:pt x="490" y="14385"/>
                    <a:pt x="499" y="14369"/>
                    <a:pt x="499" y="14369"/>
                  </a:cubicBezTo>
                  <a:lnTo>
                    <a:pt x="591" y="13755"/>
                  </a:lnTo>
                  <a:cubicBezTo>
                    <a:pt x="591" y="13740"/>
                    <a:pt x="591" y="13725"/>
                    <a:pt x="601" y="13725"/>
                  </a:cubicBezTo>
                  <a:lnTo>
                    <a:pt x="795" y="13157"/>
                  </a:lnTo>
                  <a:cubicBezTo>
                    <a:pt x="795" y="13141"/>
                    <a:pt x="795" y="13126"/>
                    <a:pt x="804" y="13126"/>
                  </a:cubicBezTo>
                  <a:lnTo>
                    <a:pt x="1090" y="12619"/>
                  </a:lnTo>
                  <a:lnTo>
                    <a:pt x="1099" y="12803"/>
                  </a:lnTo>
                  <a:lnTo>
                    <a:pt x="748" y="12450"/>
                  </a:lnTo>
                  <a:cubicBezTo>
                    <a:pt x="748" y="12450"/>
                    <a:pt x="739" y="12450"/>
                    <a:pt x="739" y="12435"/>
                  </a:cubicBezTo>
                  <a:lnTo>
                    <a:pt x="453" y="12005"/>
                  </a:lnTo>
                  <a:cubicBezTo>
                    <a:pt x="453" y="12005"/>
                    <a:pt x="443" y="12005"/>
                    <a:pt x="443" y="11990"/>
                  </a:cubicBezTo>
                  <a:lnTo>
                    <a:pt x="231" y="11499"/>
                  </a:lnTo>
                  <a:cubicBezTo>
                    <a:pt x="231" y="11499"/>
                    <a:pt x="222" y="11483"/>
                    <a:pt x="222" y="11483"/>
                  </a:cubicBezTo>
                  <a:lnTo>
                    <a:pt x="74" y="10961"/>
                  </a:lnTo>
                  <a:cubicBezTo>
                    <a:pt x="74" y="10946"/>
                    <a:pt x="74" y="10946"/>
                    <a:pt x="74" y="10930"/>
                  </a:cubicBezTo>
                  <a:lnTo>
                    <a:pt x="9" y="10378"/>
                  </a:lnTo>
                  <a:cubicBezTo>
                    <a:pt x="0" y="10362"/>
                    <a:pt x="0" y="10362"/>
                    <a:pt x="0" y="10347"/>
                  </a:cubicBezTo>
                  <a:lnTo>
                    <a:pt x="18" y="9779"/>
                  </a:lnTo>
                  <a:cubicBezTo>
                    <a:pt x="28" y="9764"/>
                    <a:pt x="28" y="9764"/>
                    <a:pt x="28" y="9748"/>
                  </a:cubicBezTo>
                  <a:lnTo>
                    <a:pt x="120" y="9180"/>
                  </a:lnTo>
                  <a:cubicBezTo>
                    <a:pt x="120" y="9180"/>
                    <a:pt x="120" y="9165"/>
                    <a:pt x="129" y="9150"/>
                  </a:cubicBezTo>
                  <a:lnTo>
                    <a:pt x="314" y="8612"/>
                  </a:lnTo>
                  <a:cubicBezTo>
                    <a:pt x="314" y="8612"/>
                    <a:pt x="314" y="8597"/>
                    <a:pt x="323" y="8597"/>
                  </a:cubicBezTo>
                  <a:lnTo>
                    <a:pt x="628" y="8044"/>
                  </a:lnTo>
                  <a:cubicBezTo>
                    <a:pt x="628" y="8044"/>
                    <a:pt x="628" y="8029"/>
                    <a:pt x="637" y="8029"/>
                  </a:cubicBezTo>
                  <a:lnTo>
                    <a:pt x="1025" y="7584"/>
                  </a:lnTo>
                  <a:cubicBezTo>
                    <a:pt x="1025" y="7584"/>
                    <a:pt x="1035" y="7568"/>
                    <a:pt x="1044" y="7568"/>
                  </a:cubicBezTo>
                  <a:lnTo>
                    <a:pt x="1487" y="7277"/>
                  </a:lnTo>
                  <a:cubicBezTo>
                    <a:pt x="1487" y="7277"/>
                    <a:pt x="1487" y="7277"/>
                    <a:pt x="1497" y="7277"/>
                  </a:cubicBezTo>
                  <a:lnTo>
                    <a:pt x="1996" y="7123"/>
                  </a:lnTo>
                  <a:lnTo>
                    <a:pt x="1940" y="7185"/>
                  </a:lnTo>
                  <a:lnTo>
                    <a:pt x="1959" y="7123"/>
                  </a:lnTo>
                  <a:close/>
                  <a:moveTo>
                    <a:pt x="2079" y="7292"/>
                  </a:moveTo>
                  <a:cubicBezTo>
                    <a:pt x="2069" y="7323"/>
                    <a:pt x="2042" y="7354"/>
                    <a:pt x="2023" y="7354"/>
                  </a:cubicBezTo>
                  <a:lnTo>
                    <a:pt x="1524" y="7507"/>
                  </a:lnTo>
                  <a:lnTo>
                    <a:pt x="1534" y="7507"/>
                  </a:lnTo>
                  <a:lnTo>
                    <a:pt x="1090" y="7799"/>
                  </a:lnTo>
                  <a:lnTo>
                    <a:pt x="1109" y="7783"/>
                  </a:lnTo>
                  <a:lnTo>
                    <a:pt x="721" y="8229"/>
                  </a:lnTo>
                  <a:lnTo>
                    <a:pt x="730" y="8213"/>
                  </a:lnTo>
                  <a:lnTo>
                    <a:pt x="425" y="8766"/>
                  </a:lnTo>
                  <a:lnTo>
                    <a:pt x="434" y="8735"/>
                  </a:lnTo>
                  <a:lnTo>
                    <a:pt x="249" y="9272"/>
                  </a:lnTo>
                  <a:lnTo>
                    <a:pt x="259" y="9257"/>
                  </a:lnTo>
                  <a:lnTo>
                    <a:pt x="166" y="9825"/>
                  </a:lnTo>
                  <a:lnTo>
                    <a:pt x="166" y="9794"/>
                  </a:lnTo>
                  <a:lnTo>
                    <a:pt x="148" y="10362"/>
                  </a:lnTo>
                  <a:lnTo>
                    <a:pt x="148" y="10332"/>
                  </a:lnTo>
                  <a:lnTo>
                    <a:pt x="212" y="10884"/>
                  </a:lnTo>
                  <a:lnTo>
                    <a:pt x="212" y="10854"/>
                  </a:lnTo>
                  <a:lnTo>
                    <a:pt x="360" y="11376"/>
                  </a:lnTo>
                  <a:lnTo>
                    <a:pt x="351" y="11360"/>
                  </a:lnTo>
                  <a:lnTo>
                    <a:pt x="564" y="11852"/>
                  </a:lnTo>
                  <a:lnTo>
                    <a:pt x="554" y="11836"/>
                  </a:lnTo>
                  <a:lnTo>
                    <a:pt x="841" y="12266"/>
                  </a:lnTo>
                  <a:lnTo>
                    <a:pt x="831" y="12251"/>
                  </a:lnTo>
                  <a:lnTo>
                    <a:pt x="1183" y="12604"/>
                  </a:lnTo>
                  <a:cubicBezTo>
                    <a:pt x="1201" y="12619"/>
                    <a:pt x="1210" y="12650"/>
                    <a:pt x="1210" y="12681"/>
                  </a:cubicBezTo>
                  <a:cubicBezTo>
                    <a:pt x="1220" y="12727"/>
                    <a:pt x="1210" y="12757"/>
                    <a:pt x="1192" y="12788"/>
                  </a:cubicBezTo>
                  <a:lnTo>
                    <a:pt x="905" y="13295"/>
                  </a:lnTo>
                  <a:lnTo>
                    <a:pt x="915" y="13264"/>
                  </a:lnTo>
                  <a:lnTo>
                    <a:pt x="721" y="13832"/>
                  </a:lnTo>
                  <a:lnTo>
                    <a:pt x="730" y="13801"/>
                  </a:lnTo>
                  <a:lnTo>
                    <a:pt x="637" y="14415"/>
                  </a:lnTo>
                  <a:lnTo>
                    <a:pt x="637" y="14385"/>
                  </a:lnTo>
                  <a:lnTo>
                    <a:pt x="637" y="14999"/>
                  </a:lnTo>
                  <a:lnTo>
                    <a:pt x="730" y="15582"/>
                  </a:lnTo>
                  <a:lnTo>
                    <a:pt x="721" y="15567"/>
                  </a:lnTo>
                  <a:lnTo>
                    <a:pt x="896" y="16089"/>
                  </a:lnTo>
                  <a:lnTo>
                    <a:pt x="896" y="16058"/>
                  </a:lnTo>
                  <a:lnTo>
                    <a:pt x="1136" y="16519"/>
                  </a:lnTo>
                  <a:lnTo>
                    <a:pt x="1118" y="16503"/>
                  </a:lnTo>
                  <a:lnTo>
                    <a:pt x="1423" y="16902"/>
                  </a:lnTo>
                  <a:lnTo>
                    <a:pt x="1414" y="16887"/>
                  </a:lnTo>
                  <a:lnTo>
                    <a:pt x="1755" y="17194"/>
                  </a:lnTo>
                  <a:lnTo>
                    <a:pt x="1746" y="17194"/>
                  </a:lnTo>
                  <a:lnTo>
                    <a:pt x="2134" y="17394"/>
                  </a:lnTo>
                  <a:lnTo>
                    <a:pt x="2125" y="17394"/>
                  </a:lnTo>
                  <a:lnTo>
                    <a:pt x="2550" y="17501"/>
                  </a:lnTo>
                  <a:lnTo>
                    <a:pt x="2531" y="17486"/>
                  </a:lnTo>
                  <a:lnTo>
                    <a:pt x="2966" y="17470"/>
                  </a:lnTo>
                  <a:cubicBezTo>
                    <a:pt x="2993" y="17470"/>
                    <a:pt x="3012" y="17501"/>
                    <a:pt x="3030" y="17532"/>
                  </a:cubicBezTo>
                  <a:lnTo>
                    <a:pt x="3067" y="17624"/>
                  </a:lnTo>
                  <a:lnTo>
                    <a:pt x="3529" y="18468"/>
                  </a:lnTo>
                  <a:lnTo>
                    <a:pt x="3520" y="18453"/>
                  </a:lnTo>
                  <a:lnTo>
                    <a:pt x="4083" y="19128"/>
                  </a:lnTo>
                  <a:lnTo>
                    <a:pt x="4074" y="19113"/>
                  </a:lnTo>
                  <a:lnTo>
                    <a:pt x="4712" y="19620"/>
                  </a:lnTo>
                  <a:lnTo>
                    <a:pt x="4702" y="19620"/>
                  </a:lnTo>
                  <a:lnTo>
                    <a:pt x="5395" y="19957"/>
                  </a:lnTo>
                  <a:lnTo>
                    <a:pt x="5377" y="19957"/>
                  </a:lnTo>
                  <a:lnTo>
                    <a:pt x="6107" y="20111"/>
                  </a:lnTo>
                  <a:lnTo>
                    <a:pt x="6098" y="20096"/>
                  </a:lnTo>
                  <a:lnTo>
                    <a:pt x="6837" y="20049"/>
                  </a:lnTo>
                  <a:lnTo>
                    <a:pt x="6827" y="20065"/>
                  </a:lnTo>
                  <a:lnTo>
                    <a:pt x="7557" y="19819"/>
                  </a:lnTo>
                  <a:lnTo>
                    <a:pt x="7548" y="19819"/>
                  </a:lnTo>
                  <a:lnTo>
                    <a:pt x="8250" y="19374"/>
                  </a:lnTo>
                  <a:cubicBezTo>
                    <a:pt x="8278" y="19359"/>
                    <a:pt x="8306" y="19374"/>
                    <a:pt x="8324" y="19405"/>
                  </a:cubicBezTo>
                  <a:lnTo>
                    <a:pt x="8684" y="20019"/>
                  </a:lnTo>
                  <a:lnTo>
                    <a:pt x="8675" y="20003"/>
                  </a:lnTo>
                  <a:lnTo>
                    <a:pt x="9100" y="20510"/>
                  </a:lnTo>
                  <a:lnTo>
                    <a:pt x="9091" y="20495"/>
                  </a:lnTo>
                  <a:lnTo>
                    <a:pt x="9580" y="20909"/>
                  </a:lnTo>
                  <a:lnTo>
                    <a:pt x="9571" y="20909"/>
                  </a:lnTo>
                  <a:lnTo>
                    <a:pt x="10107" y="21201"/>
                  </a:lnTo>
                  <a:lnTo>
                    <a:pt x="10098" y="21201"/>
                  </a:lnTo>
                  <a:lnTo>
                    <a:pt x="10763" y="21370"/>
                  </a:lnTo>
                  <a:lnTo>
                    <a:pt x="10745" y="21354"/>
                  </a:lnTo>
                  <a:lnTo>
                    <a:pt x="11401" y="21354"/>
                  </a:lnTo>
                  <a:lnTo>
                    <a:pt x="11391" y="21370"/>
                  </a:lnTo>
                  <a:lnTo>
                    <a:pt x="12029" y="21186"/>
                  </a:lnTo>
                  <a:lnTo>
                    <a:pt x="12020" y="21186"/>
                  </a:lnTo>
                  <a:lnTo>
                    <a:pt x="12611" y="20863"/>
                  </a:lnTo>
                  <a:lnTo>
                    <a:pt x="12602" y="20863"/>
                  </a:lnTo>
                  <a:lnTo>
                    <a:pt x="13137" y="20372"/>
                  </a:lnTo>
                  <a:lnTo>
                    <a:pt x="13119" y="20387"/>
                  </a:lnTo>
                  <a:lnTo>
                    <a:pt x="13581" y="19773"/>
                  </a:lnTo>
                  <a:lnTo>
                    <a:pt x="13572" y="19788"/>
                  </a:lnTo>
                  <a:lnTo>
                    <a:pt x="13941" y="19052"/>
                  </a:lnTo>
                  <a:lnTo>
                    <a:pt x="13932" y="19082"/>
                  </a:lnTo>
                  <a:lnTo>
                    <a:pt x="14191" y="18223"/>
                  </a:lnTo>
                  <a:cubicBezTo>
                    <a:pt x="14209" y="18161"/>
                    <a:pt x="14246" y="18146"/>
                    <a:pt x="14283" y="18161"/>
                  </a:cubicBezTo>
                  <a:lnTo>
                    <a:pt x="15004" y="18591"/>
                  </a:lnTo>
                  <a:lnTo>
                    <a:pt x="14985" y="18591"/>
                  </a:lnTo>
                  <a:lnTo>
                    <a:pt x="15761" y="18745"/>
                  </a:lnTo>
                  <a:lnTo>
                    <a:pt x="15752" y="18729"/>
                  </a:lnTo>
                  <a:lnTo>
                    <a:pt x="16334" y="18652"/>
                  </a:lnTo>
                  <a:lnTo>
                    <a:pt x="16325" y="18668"/>
                  </a:lnTo>
                  <a:lnTo>
                    <a:pt x="16861" y="18453"/>
                  </a:lnTo>
                  <a:lnTo>
                    <a:pt x="16842" y="18453"/>
                  </a:lnTo>
                  <a:lnTo>
                    <a:pt x="17332" y="18100"/>
                  </a:lnTo>
                  <a:lnTo>
                    <a:pt x="17322" y="18115"/>
                  </a:lnTo>
                  <a:lnTo>
                    <a:pt x="17757" y="17639"/>
                  </a:lnTo>
                  <a:lnTo>
                    <a:pt x="17747" y="17655"/>
                  </a:lnTo>
                  <a:lnTo>
                    <a:pt x="18099" y="17087"/>
                  </a:lnTo>
                  <a:lnTo>
                    <a:pt x="18089" y="17102"/>
                  </a:lnTo>
                  <a:lnTo>
                    <a:pt x="18357" y="16442"/>
                  </a:lnTo>
                  <a:lnTo>
                    <a:pt x="18348" y="16472"/>
                  </a:lnTo>
                  <a:lnTo>
                    <a:pt x="18514" y="15751"/>
                  </a:lnTo>
                  <a:lnTo>
                    <a:pt x="18514" y="15766"/>
                  </a:lnTo>
                  <a:lnTo>
                    <a:pt x="18579" y="14983"/>
                  </a:lnTo>
                  <a:cubicBezTo>
                    <a:pt x="18579" y="14937"/>
                    <a:pt x="18597" y="14891"/>
                    <a:pt x="18634" y="14891"/>
                  </a:cubicBezTo>
                  <a:lnTo>
                    <a:pt x="19466" y="14569"/>
                  </a:lnTo>
                  <a:lnTo>
                    <a:pt x="19447" y="14569"/>
                  </a:lnTo>
                  <a:lnTo>
                    <a:pt x="20186" y="13986"/>
                  </a:lnTo>
                  <a:lnTo>
                    <a:pt x="20177" y="14001"/>
                  </a:lnTo>
                  <a:lnTo>
                    <a:pt x="20676" y="13371"/>
                  </a:lnTo>
                  <a:lnTo>
                    <a:pt x="20658" y="13387"/>
                  </a:lnTo>
                  <a:lnTo>
                    <a:pt x="21036" y="12650"/>
                  </a:lnTo>
                  <a:lnTo>
                    <a:pt x="21027" y="12681"/>
                  </a:lnTo>
                  <a:lnTo>
                    <a:pt x="21295" y="11882"/>
                  </a:lnTo>
                  <a:lnTo>
                    <a:pt x="21295" y="11898"/>
                  </a:lnTo>
                  <a:lnTo>
                    <a:pt x="21443" y="11038"/>
                  </a:lnTo>
                  <a:lnTo>
                    <a:pt x="21434" y="11069"/>
                  </a:lnTo>
                  <a:lnTo>
                    <a:pt x="21452" y="10194"/>
                  </a:lnTo>
                  <a:lnTo>
                    <a:pt x="21461" y="10224"/>
                  </a:lnTo>
                  <a:lnTo>
                    <a:pt x="21360" y="9365"/>
                  </a:lnTo>
                  <a:lnTo>
                    <a:pt x="21360" y="9395"/>
                  </a:lnTo>
                  <a:lnTo>
                    <a:pt x="21129" y="8551"/>
                  </a:lnTo>
                  <a:lnTo>
                    <a:pt x="21138" y="8566"/>
                  </a:lnTo>
                  <a:lnTo>
                    <a:pt x="20778" y="7783"/>
                  </a:lnTo>
                  <a:cubicBezTo>
                    <a:pt x="20759" y="7753"/>
                    <a:pt x="20759" y="7707"/>
                    <a:pt x="20769" y="7661"/>
                  </a:cubicBezTo>
                  <a:lnTo>
                    <a:pt x="20889" y="7185"/>
                  </a:lnTo>
                  <a:lnTo>
                    <a:pt x="20889" y="7215"/>
                  </a:lnTo>
                  <a:lnTo>
                    <a:pt x="20981" y="6494"/>
                  </a:lnTo>
                  <a:lnTo>
                    <a:pt x="20972" y="6525"/>
                  </a:lnTo>
                  <a:lnTo>
                    <a:pt x="20953" y="5818"/>
                  </a:lnTo>
                  <a:lnTo>
                    <a:pt x="20963" y="5849"/>
                  </a:lnTo>
                  <a:lnTo>
                    <a:pt x="20842" y="5174"/>
                  </a:lnTo>
                  <a:lnTo>
                    <a:pt x="20842" y="5189"/>
                  </a:lnTo>
                  <a:lnTo>
                    <a:pt x="20639" y="4559"/>
                  </a:lnTo>
                  <a:lnTo>
                    <a:pt x="20648" y="4590"/>
                  </a:lnTo>
                  <a:lnTo>
                    <a:pt x="20353" y="4022"/>
                  </a:lnTo>
                  <a:lnTo>
                    <a:pt x="20371" y="4038"/>
                  </a:lnTo>
                  <a:lnTo>
                    <a:pt x="20002" y="3562"/>
                  </a:lnTo>
                  <a:lnTo>
                    <a:pt x="20011" y="3577"/>
                  </a:lnTo>
                  <a:lnTo>
                    <a:pt x="19567" y="3193"/>
                  </a:lnTo>
                  <a:lnTo>
                    <a:pt x="19577" y="3193"/>
                  </a:lnTo>
                  <a:lnTo>
                    <a:pt x="19078" y="2932"/>
                  </a:lnTo>
                  <a:cubicBezTo>
                    <a:pt x="19059" y="2917"/>
                    <a:pt x="19041" y="2886"/>
                    <a:pt x="19032" y="2855"/>
                  </a:cubicBezTo>
                  <a:lnTo>
                    <a:pt x="18930" y="2318"/>
                  </a:lnTo>
                  <a:lnTo>
                    <a:pt x="18939" y="2333"/>
                  </a:lnTo>
                  <a:lnTo>
                    <a:pt x="18764" y="1827"/>
                  </a:lnTo>
                  <a:lnTo>
                    <a:pt x="18764" y="1858"/>
                  </a:lnTo>
                  <a:lnTo>
                    <a:pt x="18524" y="1397"/>
                  </a:lnTo>
                  <a:lnTo>
                    <a:pt x="18533" y="1412"/>
                  </a:lnTo>
                  <a:lnTo>
                    <a:pt x="18237" y="1013"/>
                  </a:lnTo>
                  <a:lnTo>
                    <a:pt x="18256" y="1013"/>
                  </a:lnTo>
                  <a:lnTo>
                    <a:pt x="17849" y="645"/>
                  </a:lnTo>
                  <a:lnTo>
                    <a:pt x="17858" y="660"/>
                  </a:lnTo>
                  <a:lnTo>
                    <a:pt x="17424" y="399"/>
                  </a:lnTo>
                  <a:lnTo>
                    <a:pt x="17433" y="399"/>
                  </a:lnTo>
                  <a:lnTo>
                    <a:pt x="16981" y="276"/>
                  </a:lnTo>
                  <a:lnTo>
                    <a:pt x="16990" y="276"/>
                  </a:lnTo>
                  <a:lnTo>
                    <a:pt x="16528" y="261"/>
                  </a:lnTo>
                  <a:lnTo>
                    <a:pt x="16546" y="261"/>
                  </a:lnTo>
                  <a:lnTo>
                    <a:pt x="16094" y="368"/>
                  </a:lnTo>
                  <a:lnTo>
                    <a:pt x="16103" y="368"/>
                  </a:lnTo>
                  <a:lnTo>
                    <a:pt x="15669" y="599"/>
                  </a:lnTo>
                  <a:lnTo>
                    <a:pt x="15678" y="599"/>
                  </a:lnTo>
                  <a:lnTo>
                    <a:pt x="15281" y="936"/>
                  </a:lnTo>
                  <a:lnTo>
                    <a:pt x="15290" y="921"/>
                  </a:lnTo>
                  <a:lnTo>
                    <a:pt x="14939" y="1382"/>
                  </a:lnTo>
                  <a:cubicBezTo>
                    <a:pt x="14911" y="1412"/>
                    <a:pt x="14874" y="1412"/>
                    <a:pt x="14847" y="1382"/>
                  </a:cubicBezTo>
                  <a:lnTo>
                    <a:pt x="14505" y="906"/>
                  </a:lnTo>
                  <a:lnTo>
                    <a:pt x="14523" y="921"/>
                  </a:lnTo>
                  <a:lnTo>
                    <a:pt x="14107" y="553"/>
                  </a:lnTo>
                  <a:lnTo>
                    <a:pt x="14117" y="553"/>
                  </a:lnTo>
                  <a:lnTo>
                    <a:pt x="13710" y="338"/>
                  </a:lnTo>
                  <a:lnTo>
                    <a:pt x="13719" y="338"/>
                  </a:lnTo>
                  <a:lnTo>
                    <a:pt x="13294" y="246"/>
                  </a:lnTo>
                  <a:lnTo>
                    <a:pt x="13313" y="246"/>
                  </a:lnTo>
                  <a:lnTo>
                    <a:pt x="12906" y="276"/>
                  </a:lnTo>
                  <a:lnTo>
                    <a:pt x="12500" y="399"/>
                  </a:lnTo>
                  <a:lnTo>
                    <a:pt x="12509" y="399"/>
                  </a:lnTo>
                  <a:lnTo>
                    <a:pt x="12130" y="629"/>
                  </a:lnTo>
                  <a:lnTo>
                    <a:pt x="12140" y="614"/>
                  </a:lnTo>
                  <a:lnTo>
                    <a:pt x="11789" y="936"/>
                  </a:lnTo>
                  <a:lnTo>
                    <a:pt x="11807" y="936"/>
                  </a:lnTo>
                  <a:lnTo>
                    <a:pt x="11511" y="1351"/>
                  </a:lnTo>
                  <a:lnTo>
                    <a:pt x="11521" y="1320"/>
                  </a:lnTo>
                  <a:lnTo>
                    <a:pt x="11290" y="1827"/>
                  </a:lnTo>
                  <a:cubicBezTo>
                    <a:pt x="11262" y="1888"/>
                    <a:pt x="11225" y="1888"/>
                    <a:pt x="11188" y="1858"/>
                  </a:cubicBezTo>
                  <a:lnTo>
                    <a:pt x="10578" y="1243"/>
                  </a:lnTo>
                  <a:lnTo>
                    <a:pt x="10597" y="1259"/>
                  </a:lnTo>
                  <a:lnTo>
                    <a:pt x="10098" y="983"/>
                  </a:lnTo>
                  <a:lnTo>
                    <a:pt x="10107" y="983"/>
                  </a:lnTo>
                  <a:lnTo>
                    <a:pt x="9599" y="844"/>
                  </a:lnTo>
                  <a:lnTo>
                    <a:pt x="9617" y="844"/>
                  </a:lnTo>
                  <a:lnTo>
                    <a:pt x="9109" y="860"/>
                  </a:lnTo>
                  <a:lnTo>
                    <a:pt x="9119" y="860"/>
                  </a:lnTo>
                  <a:lnTo>
                    <a:pt x="8620" y="998"/>
                  </a:lnTo>
                  <a:lnTo>
                    <a:pt x="8629" y="998"/>
                  </a:lnTo>
                  <a:lnTo>
                    <a:pt x="8158" y="1259"/>
                  </a:lnTo>
                  <a:lnTo>
                    <a:pt x="8167" y="1259"/>
                  </a:lnTo>
                  <a:lnTo>
                    <a:pt x="7742" y="1643"/>
                  </a:lnTo>
                  <a:lnTo>
                    <a:pt x="7760" y="1627"/>
                  </a:lnTo>
                  <a:lnTo>
                    <a:pt x="7391" y="2134"/>
                  </a:lnTo>
                  <a:lnTo>
                    <a:pt x="7400" y="2119"/>
                  </a:lnTo>
                  <a:lnTo>
                    <a:pt x="7105" y="2717"/>
                  </a:lnTo>
                  <a:cubicBezTo>
                    <a:pt x="7077" y="2748"/>
                    <a:pt x="7049" y="2763"/>
                    <a:pt x="7021" y="2748"/>
                  </a:cubicBezTo>
                  <a:lnTo>
                    <a:pt x="6522" y="2426"/>
                  </a:lnTo>
                  <a:lnTo>
                    <a:pt x="5996" y="2211"/>
                  </a:lnTo>
                  <a:lnTo>
                    <a:pt x="6005" y="2211"/>
                  </a:lnTo>
                  <a:lnTo>
                    <a:pt x="5460" y="2134"/>
                  </a:lnTo>
                  <a:lnTo>
                    <a:pt x="4896" y="2165"/>
                  </a:lnTo>
                  <a:lnTo>
                    <a:pt x="4906" y="2165"/>
                  </a:lnTo>
                  <a:lnTo>
                    <a:pt x="4250" y="2380"/>
                  </a:lnTo>
                  <a:lnTo>
                    <a:pt x="4259" y="2380"/>
                  </a:lnTo>
                  <a:lnTo>
                    <a:pt x="3659" y="2763"/>
                  </a:lnTo>
                  <a:lnTo>
                    <a:pt x="3677" y="2748"/>
                  </a:lnTo>
                  <a:lnTo>
                    <a:pt x="3160" y="3255"/>
                  </a:lnTo>
                  <a:lnTo>
                    <a:pt x="3169" y="3239"/>
                  </a:lnTo>
                  <a:lnTo>
                    <a:pt x="2735" y="3884"/>
                  </a:lnTo>
                  <a:lnTo>
                    <a:pt x="2744" y="3869"/>
                  </a:lnTo>
                  <a:lnTo>
                    <a:pt x="2402" y="4606"/>
                  </a:lnTo>
                  <a:lnTo>
                    <a:pt x="2411" y="4590"/>
                  </a:lnTo>
                  <a:lnTo>
                    <a:pt x="2180" y="5419"/>
                  </a:lnTo>
                  <a:lnTo>
                    <a:pt x="2180" y="5388"/>
                  </a:lnTo>
                  <a:lnTo>
                    <a:pt x="2069" y="6279"/>
                  </a:lnTo>
                  <a:lnTo>
                    <a:pt x="2069" y="6248"/>
                  </a:lnTo>
                  <a:lnTo>
                    <a:pt x="2097" y="7169"/>
                  </a:lnTo>
                  <a:cubicBezTo>
                    <a:pt x="2106" y="7185"/>
                    <a:pt x="2097" y="7215"/>
                    <a:pt x="2097" y="7231"/>
                  </a:cubicBezTo>
                  <a:lnTo>
                    <a:pt x="2079" y="7292"/>
                  </a:lnTo>
                  <a:close/>
                </a:path>
              </a:pathLst>
            </a:custGeom>
            <a:solidFill>
              <a:srgbClr val="FFFFFF"/>
            </a:solidFill>
            <a:ln w="3175" cap="flat">
              <a:solidFill>
                <a:srgbClr val="000063"/>
              </a:solidFill>
              <a:prstDash val="solid"/>
              <a:round/>
            </a:ln>
            <a:effectLst/>
          </p:spPr>
          <p:txBody>
            <a:bodyPr wrap="square" lIns="0" tIns="0" rIns="0" bIns="0" numCol="1" anchor="t">
              <a:noAutofit/>
            </a:bodyPr>
            <a:lstStyle/>
            <a:p>
              <a:pPr lvl="0" algn="l" defTabSz="914400">
                <a:defRPr sz="3400">
                  <a:solidFill>
                    <a:srgbClr val="FFFFFF"/>
                  </a:solidFill>
                  <a:latin typeface="Arial"/>
                  <a:ea typeface="Arial"/>
                  <a:cs typeface="Arial"/>
                  <a:sym typeface="Arial"/>
                </a:defRPr>
              </a:pPr>
            </a:p>
          </p:txBody>
        </p:sp>
        <p:sp>
          <p:nvSpPr>
            <p:cNvPr id="308" name="Shape 308"/>
            <p:cNvSpPr/>
            <p:nvPr/>
          </p:nvSpPr>
          <p:spPr>
            <a:xfrm>
              <a:off x="124131" y="101221"/>
              <a:ext cx="2164207" cy="16159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 y="14122"/>
                  </a:moveTo>
                  <a:lnTo>
                    <a:pt x="687" y="14050"/>
                  </a:lnTo>
                  <a:cubicBezTo>
                    <a:pt x="677" y="14050"/>
                    <a:pt x="677" y="14050"/>
                    <a:pt x="667" y="14050"/>
                  </a:cubicBezTo>
                  <a:lnTo>
                    <a:pt x="0" y="13652"/>
                  </a:lnTo>
                  <a:lnTo>
                    <a:pt x="51" y="13380"/>
                  </a:lnTo>
                  <a:lnTo>
                    <a:pt x="717" y="13778"/>
                  </a:lnTo>
                  <a:lnTo>
                    <a:pt x="697" y="13760"/>
                  </a:lnTo>
                  <a:lnTo>
                    <a:pt x="1414" y="13833"/>
                  </a:lnTo>
                  <a:lnTo>
                    <a:pt x="1404" y="14122"/>
                  </a:lnTo>
                  <a:close/>
                  <a:moveTo>
                    <a:pt x="2637" y="19210"/>
                  </a:moveTo>
                  <a:lnTo>
                    <a:pt x="2031" y="19427"/>
                  </a:lnTo>
                  <a:lnTo>
                    <a:pt x="2000" y="19156"/>
                  </a:lnTo>
                  <a:lnTo>
                    <a:pt x="2607" y="18938"/>
                  </a:lnTo>
                  <a:lnTo>
                    <a:pt x="2637" y="19210"/>
                  </a:lnTo>
                  <a:close/>
                  <a:moveTo>
                    <a:pt x="7729" y="21600"/>
                  </a:moveTo>
                  <a:lnTo>
                    <a:pt x="7375" y="20586"/>
                  </a:lnTo>
                  <a:lnTo>
                    <a:pt x="7506" y="20423"/>
                  </a:lnTo>
                  <a:lnTo>
                    <a:pt x="7860" y="21437"/>
                  </a:lnTo>
                  <a:lnTo>
                    <a:pt x="7729" y="21600"/>
                  </a:lnTo>
                  <a:close/>
                  <a:moveTo>
                    <a:pt x="14578" y="19011"/>
                  </a:moveTo>
                  <a:lnTo>
                    <a:pt x="14427" y="20133"/>
                  </a:lnTo>
                  <a:lnTo>
                    <a:pt x="14275" y="20079"/>
                  </a:lnTo>
                  <a:lnTo>
                    <a:pt x="14427" y="18957"/>
                  </a:lnTo>
                  <a:lnTo>
                    <a:pt x="14578" y="19011"/>
                  </a:lnTo>
                  <a:close/>
                  <a:moveTo>
                    <a:pt x="17407" y="11968"/>
                  </a:moveTo>
                  <a:lnTo>
                    <a:pt x="18145" y="12692"/>
                  </a:lnTo>
                  <a:cubicBezTo>
                    <a:pt x="18155" y="12710"/>
                    <a:pt x="18165" y="12710"/>
                    <a:pt x="18165" y="12728"/>
                  </a:cubicBezTo>
                  <a:lnTo>
                    <a:pt x="18721" y="13706"/>
                  </a:lnTo>
                  <a:cubicBezTo>
                    <a:pt x="18731" y="13706"/>
                    <a:pt x="18731" y="13724"/>
                    <a:pt x="18741" y="13742"/>
                  </a:cubicBezTo>
                  <a:lnTo>
                    <a:pt x="19094" y="14919"/>
                  </a:lnTo>
                  <a:cubicBezTo>
                    <a:pt x="19094" y="14919"/>
                    <a:pt x="19094" y="14937"/>
                    <a:pt x="19094" y="14937"/>
                  </a:cubicBezTo>
                  <a:lnTo>
                    <a:pt x="19185" y="15571"/>
                  </a:lnTo>
                  <a:cubicBezTo>
                    <a:pt x="19185" y="15589"/>
                    <a:pt x="19185" y="15589"/>
                    <a:pt x="19185" y="15607"/>
                  </a:cubicBezTo>
                  <a:lnTo>
                    <a:pt x="19216" y="16259"/>
                  </a:lnTo>
                  <a:lnTo>
                    <a:pt x="19054" y="16277"/>
                  </a:lnTo>
                  <a:lnTo>
                    <a:pt x="19024" y="15625"/>
                  </a:lnTo>
                  <a:lnTo>
                    <a:pt x="19034" y="15643"/>
                  </a:lnTo>
                  <a:lnTo>
                    <a:pt x="18943" y="15010"/>
                  </a:lnTo>
                  <a:lnTo>
                    <a:pt x="18943" y="15046"/>
                  </a:lnTo>
                  <a:lnTo>
                    <a:pt x="18589" y="13869"/>
                  </a:lnTo>
                  <a:lnTo>
                    <a:pt x="18610" y="13905"/>
                  </a:lnTo>
                  <a:lnTo>
                    <a:pt x="18054" y="12927"/>
                  </a:lnTo>
                  <a:lnTo>
                    <a:pt x="18074" y="12946"/>
                  </a:lnTo>
                  <a:lnTo>
                    <a:pt x="17337" y="12221"/>
                  </a:lnTo>
                  <a:lnTo>
                    <a:pt x="17407" y="11968"/>
                  </a:lnTo>
                  <a:close/>
                  <a:moveTo>
                    <a:pt x="21600" y="7749"/>
                  </a:moveTo>
                  <a:lnTo>
                    <a:pt x="21267" y="8600"/>
                  </a:lnTo>
                  <a:cubicBezTo>
                    <a:pt x="21267" y="8618"/>
                    <a:pt x="21257" y="8618"/>
                    <a:pt x="21257" y="8636"/>
                  </a:cubicBezTo>
                  <a:lnTo>
                    <a:pt x="20802" y="9342"/>
                  </a:lnTo>
                  <a:lnTo>
                    <a:pt x="20691" y="9107"/>
                  </a:lnTo>
                  <a:lnTo>
                    <a:pt x="21145" y="8401"/>
                  </a:lnTo>
                  <a:lnTo>
                    <a:pt x="21135" y="8437"/>
                  </a:lnTo>
                  <a:lnTo>
                    <a:pt x="21469" y="7586"/>
                  </a:lnTo>
                  <a:lnTo>
                    <a:pt x="21600" y="7749"/>
                  </a:lnTo>
                  <a:close/>
                  <a:moveTo>
                    <a:pt x="19731" y="1865"/>
                  </a:moveTo>
                  <a:lnTo>
                    <a:pt x="19771" y="2607"/>
                  </a:lnTo>
                  <a:lnTo>
                    <a:pt x="19610" y="2625"/>
                  </a:lnTo>
                  <a:lnTo>
                    <a:pt x="19569" y="1883"/>
                  </a:lnTo>
                  <a:lnTo>
                    <a:pt x="19731" y="1865"/>
                  </a:lnTo>
                  <a:close/>
                  <a:moveTo>
                    <a:pt x="14568" y="941"/>
                  </a:moveTo>
                  <a:lnTo>
                    <a:pt x="14972" y="0"/>
                  </a:lnTo>
                  <a:lnTo>
                    <a:pt x="15104" y="163"/>
                  </a:lnTo>
                  <a:lnTo>
                    <a:pt x="14700" y="1104"/>
                  </a:lnTo>
                  <a:lnTo>
                    <a:pt x="14568" y="941"/>
                  </a:lnTo>
                  <a:close/>
                  <a:moveTo>
                    <a:pt x="10800" y="1412"/>
                  </a:moveTo>
                  <a:lnTo>
                    <a:pt x="10992" y="597"/>
                  </a:lnTo>
                  <a:lnTo>
                    <a:pt x="11143" y="724"/>
                  </a:lnTo>
                  <a:lnTo>
                    <a:pt x="10952" y="1539"/>
                  </a:lnTo>
                  <a:lnTo>
                    <a:pt x="10800" y="1412"/>
                  </a:lnTo>
                  <a:close/>
                  <a:moveTo>
                    <a:pt x="6496" y="1630"/>
                  </a:moveTo>
                  <a:lnTo>
                    <a:pt x="7203" y="2408"/>
                  </a:lnTo>
                  <a:lnTo>
                    <a:pt x="7112" y="2643"/>
                  </a:lnTo>
                  <a:lnTo>
                    <a:pt x="6405" y="1865"/>
                  </a:lnTo>
                  <a:lnTo>
                    <a:pt x="6496" y="1630"/>
                  </a:lnTo>
                  <a:close/>
                  <a:moveTo>
                    <a:pt x="1020" y="7966"/>
                  </a:moveTo>
                  <a:lnTo>
                    <a:pt x="899" y="7152"/>
                  </a:lnTo>
                  <a:lnTo>
                    <a:pt x="1051" y="7061"/>
                  </a:lnTo>
                  <a:lnTo>
                    <a:pt x="1172" y="7876"/>
                  </a:lnTo>
                  <a:lnTo>
                    <a:pt x="1020" y="7966"/>
                  </a:lnTo>
                  <a:close/>
                </a:path>
              </a:pathLst>
            </a:custGeom>
            <a:solidFill>
              <a:srgbClr val="FFFFFF"/>
            </a:solidFill>
            <a:ln w="3175" cap="flat">
              <a:solidFill>
                <a:srgbClr val="000063"/>
              </a:solidFill>
              <a:prstDash val="solid"/>
              <a:round/>
            </a:ln>
            <a:effectLst/>
          </p:spPr>
          <p:txBody>
            <a:bodyPr wrap="square" lIns="0" tIns="0" rIns="0" bIns="0" numCol="1" anchor="t">
              <a:noAutofit/>
            </a:bodyPr>
            <a:lstStyle/>
            <a:p>
              <a:pPr lvl="0" algn="l" defTabSz="914400">
                <a:defRPr sz="3400">
                  <a:solidFill>
                    <a:srgbClr val="FFFFFF"/>
                  </a:solidFill>
                  <a:latin typeface="Arial"/>
                  <a:ea typeface="Arial"/>
                  <a:cs typeface="Arial"/>
                  <a:sym typeface="Arial"/>
                </a:defRPr>
              </a:pPr>
            </a:p>
          </p:txBody>
        </p:sp>
      </p:grpSp>
      <p:sp>
        <p:nvSpPr>
          <p:cNvPr id="310" name="Shape 310"/>
          <p:cNvSpPr/>
          <p:nvPr/>
        </p:nvSpPr>
        <p:spPr>
          <a:xfrm flipH="1">
            <a:off x="2507012" y="6959116"/>
            <a:ext cx="1715152" cy="52025"/>
          </a:xfrm>
          <a:prstGeom prst="line">
            <a:avLst/>
          </a:prstGeom>
          <a:ln w="38100">
            <a:solidFill/>
            <a:round/>
            <a:tailEnd type="triangle"/>
          </a:ln>
        </p:spPr>
        <p:txBody>
          <a:bodyPr lIns="0" tIns="0" rIns="0" bIns="0"/>
          <a:lstStyle/>
          <a:p>
            <a:pPr lvl="0" algn="l" defTabSz="457200">
              <a:defRPr sz="1200"/>
            </a:pPr>
          </a:p>
        </p:txBody>
      </p:sp>
      <p:pic>
        <p:nvPicPr>
          <p:cNvPr id="311" name="image10.jpeg" descr="C:\Users\ryan.triplett\Desktop\Hospital.jpg"/>
          <p:cNvPicPr/>
          <p:nvPr/>
        </p:nvPicPr>
        <p:blipFill>
          <a:blip r:embed="rId9">
            <a:extLst/>
          </a:blip>
          <a:stretch>
            <a:fillRect/>
          </a:stretch>
        </p:blipFill>
        <p:spPr>
          <a:xfrm>
            <a:off x="10560080" y="7890685"/>
            <a:ext cx="2248749" cy="1873956"/>
          </a:xfrm>
          <a:prstGeom prst="rect">
            <a:avLst/>
          </a:prstGeom>
          <a:ln w="12700">
            <a:miter lim="400000"/>
          </a:ln>
        </p:spPr>
      </p:pic>
      <p:sp>
        <p:nvSpPr>
          <p:cNvPr id="312" name="Shape 312"/>
          <p:cNvSpPr/>
          <p:nvPr/>
        </p:nvSpPr>
        <p:spPr>
          <a:xfrm>
            <a:off x="-3" y="7868297"/>
            <a:ext cx="3460524" cy="1744012"/>
          </a:xfrm>
          <a:prstGeom prst="rect">
            <a:avLst/>
          </a:prstGeom>
          <a:gradFill>
            <a:gsLst>
              <a:gs pos="0">
                <a:srgbClr val="90ACCF"/>
              </a:gs>
              <a:gs pos="50000">
                <a:srgbClr val="BDCBDF"/>
              </a:gs>
              <a:gs pos="100000">
                <a:srgbClr val="DFE5EF"/>
              </a:gs>
            </a:gsLst>
            <a:lin ang="2700000"/>
          </a:gradFill>
          <a:ln w="12700">
            <a:miter lim="400000"/>
          </a:ln>
          <a:extLst>
            <a:ext uri="{C572A759-6A51-4108-AA02-DFA0A04FC94B}">
              <ma14:wrappingTextBoxFlag xmlns:ma14="http://schemas.microsoft.com/office/mac/drawingml/2011/main" val="1"/>
            </a:ext>
          </a:extLst>
        </p:spPr>
        <p:txBody>
          <a:bodyPr lIns="65022" tIns="65022" rIns="65022" bIns="65022">
            <a:spAutoFit/>
          </a:bodyPr>
          <a:lstStyle/>
          <a:p>
            <a:pPr lvl="0" algn="l" defTabSz="914400">
              <a:defRPr sz="1800"/>
            </a:pPr>
            <a:r>
              <a:rPr b="1" sz="2800">
                <a:solidFill>
                  <a:srgbClr val="002060"/>
                </a:solidFill>
                <a:latin typeface="Arial"/>
                <a:ea typeface="Arial"/>
                <a:cs typeface="Arial"/>
                <a:sym typeface="Arial"/>
              </a:rPr>
              <a:t>First Responder</a:t>
            </a:r>
            <a:endParaRPr sz="2800">
              <a:solidFill>
                <a:srgbClr val="FFFFFF"/>
              </a:solidFill>
              <a:latin typeface="Arial"/>
              <a:ea typeface="Arial"/>
              <a:cs typeface="Arial"/>
              <a:sym typeface="Arial"/>
            </a:endParaRPr>
          </a:p>
          <a:p>
            <a:pPr lvl="0" algn="l" defTabSz="914400">
              <a:defRPr sz="1800"/>
            </a:pPr>
            <a:r>
              <a:rPr b="1" sz="2800">
                <a:solidFill>
                  <a:srgbClr val="002060"/>
                </a:solidFill>
                <a:latin typeface="Arial"/>
                <a:ea typeface="Arial"/>
                <a:cs typeface="Arial"/>
                <a:sym typeface="Arial"/>
              </a:rPr>
              <a:t>Doctor</a:t>
            </a:r>
            <a:endParaRPr sz="2800">
              <a:solidFill>
                <a:srgbClr val="FFFFFF"/>
              </a:solidFill>
              <a:latin typeface="Arial"/>
              <a:ea typeface="Arial"/>
              <a:cs typeface="Arial"/>
              <a:sym typeface="Arial"/>
            </a:endParaRPr>
          </a:p>
          <a:p>
            <a:pPr lvl="0" algn="l" defTabSz="914400">
              <a:defRPr sz="1800"/>
            </a:pPr>
            <a:r>
              <a:rPr b="1" sz="2800">
                <a:solidFill>
                  <a:srgbClr val="002060"/>
                </a:solidFill>
                <a:latin typeface="Arial"/>
                <a:ea typeface="Arial"/>
                <a:cs typeface="Arial"/>
                <a:sym typeface="Arial"/>
              </a:rPr>
              <a:t>Intel Analyst</a:t>
            </a:r>
            <a:endParaRPr sz="2800">
              <a:solidFill>
                <a:srgbClr val="FFFFFF"/>
              </a:solidFill>
              <a:latin typeface="Arial"/>
              <a:ea typeface="Arial"/>
              <a:cs typeface="Arial"/>
              <a:sym typeface="Arial"/>
            </a:endParaRPr>
          </a:p>
          <a:p>
            <a:pPr lvl="0" algn="l" defTabSz="914400">
              <a:defRPr sz="1800"/>
            </a:pPr>
            <a:r>
              <a:rPr b="1" sz="2800">
                <a:solidFill>
                  <a:srgbClr val="002060"/>
                </a:solidFill>
                <a:latin typeface="Arial"/>
                <a:ea typeface="Arial"/>
                <a:cs typeface="Arial"/>
                <a:sym typeface="Arial"/>
              </a:rPr>
              <a:t>Law Enforcement</a:t>
            </a:r>
          </a:p>
        </p:txBody>
      </p:sp>
      <p:sp>
        <p:nvSpPr>
          <p:cNvPr id="313" name="Shape 313"/>
          <p:cNvSpPr/>
          <p:nvPr/>
        </p:nvSpPr>
        <p:spPr>
          <a:xfrm>
            <a:off x="6502400" y="3467944"/>
            <a:ext cx="846928" cy="61897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5635" y="21600"/>
                  <a:pt x="10800" y="21490"/>
                  <a:pt x="10800" y="21354"/>
                </a:cubicBezTo>
                <a:lnTo>
                  <a:pt x="10800" y="12019"/>
                </a:lnTo>
                <a:cubicBezTo>
                  <a:pt x="10800" y="11883"/>
                  <a:pt x="5965" y="11772"/>
                  <a:pt x="0" y="11772"/>
                </a:cubicBezTo>
                <a:cubicBezTo>
                  <a:pt x="5965" y="11772"/>
                  <a:pt x="10800" y="11662"/>
                  <a:pt x="10800" y="11526"/>
                </a:cubicBezTo>
                <a:lnTo>
                  <a:pt x="10800" y="246"/>
                </a:lnTo>
                <a:cubicBezTo>
                  <a:pt x="10800" y="110"/>
                  <a:pt x="15635" y="0"/>
                  <a:pt x="21600" y="0"/>
                </a:cubicBezTo>
              </a:path>
            </a:pathLst>
          </a:custGeom>
          <a:ln w="12700">
            <a:solidFill>
              <a:srgbClr val="003264"/>
            </a:solidFill>
          </a:ln>
        </p:spPr>
        <p:txBody>
          <a:bodyPr lIns="0" tIns="0" rIns="0" bIns="0" anchor="ctr"/>
          <a:lstStyle/>
          <a:p>
            <a:pPr lvl="0" defTabSz="914400">
              <a:defRPr sz="3400">
                <a:solidFill>
                  <a:srgbClr val="FFFFFF"/>
                </a:solidFill>
                <a:latin typeface="Arial"/>
                <a:ea typeface="Arial"/>
                <a:cs typeface="Arial"/>
                <a:sym typeface="Arial"/>
              </a:defRPr>
            </a:pPr>
          </a:p>
        </p:txBody>
      </p:sp>
      <p:grpSp>
        <p:nvGrpSpPr>
          <p:cNvPr id="316" name="Group 316"/>
          <p:cNvGrpSpPr/>
          <p:nvPr/>
        </p:nvGrpSpPr>
        <p:grpSpPr>
          <a:xfrm>
            <a:off x="10384621" y="3141045"/>
            <a:ext cx="2424210" cy="1392998"/>
            <a:chOff x="-1" y="-1"/>
            <a:chExt cx="2424209" cy="1392996"/>
          </a:xfrm>
        </p:grpSpPr>
        <p:sp>
          <p:nvSpPr>
            <p:cNvPr id="314" name="Shape 314"/>
            <p:cNvSpPr/>
            <p:nvPr/>
          </p:nvSpPr>
          <p:spPr>
            <a:xfrm>
              <a:off x="0" y="-2"/>
              <a:ext cx="2424208" cy="1392996"/>
            </a:xfrm>
            <a:prstGeom prst="rect">
              <a:avLst/>
            </a:prstGeom>
            <a:solidFill>
              <a:srgbClr val="003366"/>
            </a:solidFill>
            <a:ln w="12700" cap="flat">
              <a:noFill/>
              <a:miter lim="400000"/>
            </a:ln>
            <a:effectLst/>
          </p:spPr>
          <p:txBody>
            <a:bodyPr wrap="square" lIns="0" tIns="0" rIns="0" bIns="0" numCol="1" anchor="t">
              <a:noAutofit/>
            </a:bodyPr>
            <a:lstStyle/>
            <a:p>
              <a:pPr lvl="0" algn="l" defTabSz="914400">
                <a:defRPr sz="3400">
                  <a:solidFill>
                    <a:srgbClr val="003366"/>
                  </a:solidFill>
                  <a:latin typeface="Arial"/>
                  <a:ea typeface="Arial"/>
                  <a:cs typeface="Arial"/>
                  <a:sym typeface="Arial"/>
                </a:defRPr>
              </a:pPr>
            </a:p>
          </p:txBody>
        </p:sp>
        <p:pic>
          <p:nvPicPr>
            <p:cNvPr id="315" name="image21.png"/>
            <p:cNvPicPr/>
            <p:nvPr/>
          </p:nvPicPr>
          <p:blipFill>
            <a:blip r:embed="rId10">
              <a:extLst/>
            </a:blip>
            <a:srcRect l="28644" t="0" r="0" b="0"/>
            <a:stretch>
              <a:fillRect/>
            </a:stretch>
          </p:blipFill>
          <p:spPr>
            <a:xfrm>
              <a:off x="-2" y="-2"/>
              <a:ext cx="2424211" cy="1392998"/>
            </a:xfrm>
            <a:prstGeom prst="rect">
              <a:avLst/>
            </a:prstGeom>
            <a:ln w="12700" cap="flat">
              <a:noFill/>
              <a:miter lim="400000"/>
            </a:ln>
            <a:effectLst/>
          </p:spPr>
        </p:pic>
      </p:grpSp>
      <p:pic>
        <p:nvPicPr>
          <p:cNvPr id="317" name="image22.png"/>
          <p:cNvPicPr/>
          <p:nvPr/>
        </p:nvPicPr>
        <p:blipFill>
          <a:blip r:embed="rId11">
            <a:extLst/>
          </a:blip>
          <a:srcRect l="0" t="0" r="0" b="15960"/>
          <a:stretch>
            <a:fillRect/>
          </a:stretch>
        </p:blipFill>
        <p:spPr>
          <a:xfrm>
            <a:off x="10369142" y="4534036"/>
            <a:ext cx="2479324" cy="1542612"/>
          </a:xfrm>
          <a:prstGeom prst="rect">
            <a:avLst/>
          </a:prstGeom>
          <a:ln w="12700">
            <a:miter lim="400000"/>
          </a:ln>
        </p:spPr>
      </p:pic>
      <p:pic>
        <p:nvPicPr>
          <p:cNvPr id="318" name="image18.png"/>
          <p:cNvPicPr/>
          <p:nvPr/>
        </p:nvPicPr>
        <p:blipFill>
          <a:blip r:embed="rId12">
            <a:extLst/>
          </a:blip>
          <a:stretch>
            <a:fillRect/>
          </a:stretch>
        </p:blipFill>
        <p:spPr>
          <a:xfrm>
            <a:off x="11487053" y="108371"/>
            <a:ext cx="1402123" cy="1408857"/>
          </a:xfrm>
          <a:prstGeom prst="rect">
            <a:avLst/>
          </a:prstGeom>
          <a:ln w="12700">
            <a:miter lim="400000"/>
          </a:ln>
        </p:spPr>
      </p:pic>
      <p:sp>
        <p:nvSpPr>
          <p:cNvPr id="319" name="Shape 319"/>
          <p:cNvSpPr/>
          <p:nvPr>
            <p:ph type="sldNum" sz="quarter" idx="2"/>
          </p:nvPr>
        </p:nvSpPr>
        <p:spPr>
          <a:xfrm>
            <a:off x="12246185" y="8814775"/>
            <a:ext cx="650243" cy="327434"/>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solidFill>
                  <a:srgbClr val="000000"/>
                </a:solidFill>
              </a:defRPr>
            </a:pPr>
            <a:fld id="{86CB4B4D-7CA3-9044-876B-883B54F8677D}" type="slidenum">
              <a:rPr sz="1400">
                <a:solidFill>
                  <a:srgbClr val="333333"/>
                </a:solidFill>
              </a:rPr>
            </a:fld>
          </a:p>
        </p:txBody>
      </p:sp>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23" name="image23.png"/>
          <p:cNvPicPr/>
          <p:nvPr/>
        </p:nvPicPr>
        <p:blipFill>
          <a:blip r:embed="rId3">
            <a:extLst/>
          </a:blip>
          <a:stretch>
            <a:fillRect/>
          </a:stretch>
        </p:blipFill>
        <p:spPr>
          <a:xfrm>
            <a:off x="8077399" y="2181955"/>
            <a:ext cx="4768430" cy="4710457"/>
          </a:xfrm>
          <a:prstGeom prst="rect">
            <a:avLst/>
          </a:prstGeom>
          <a:ln w="12700">
            <a:miter lim="400000"/>
          </a:ln>
          <a:effectLst>
            <a:outerShdw sx="100000" sy="100000" kx="0" ky="0" algn="b" rotWithShape="0" blurRad="63500" dist="63500" dir="5400000">
              <a:srgbClr val="000000">
                <a:alpha val="46000"/>
              </a:srgbClr>
            </a:outerShdw>
            <a:reflection blurRad="0" stA="100000" stPos="0" endA="0" endPos="40000" dist="0" dir="5400000" fadeDir="5400000" sx="100000" sy="-100000" kx="0" ky="0" algn="bl" rotWithShape="0"/>
          </a:effectLst>
        </p:spPr>
      </p:pic>
      <p:sp>
        <p:nvSpPr>
          <p:cNvPr id="324" name="Shape 324"/>
          <p:cNvSpPr/>
          <p:nvPr/>
        </p:nvSpPr>
        <p:spPr>
          <a:xfrm>
            <a:off x="62824" y="1517224"/>
            <a:ext cx="8623515" cy="5617512"/>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p>
            <a:pPr lvl="1" marL="1386557" indent="-1386557" algn="l" defTabSz="914400">
              <a:spcBef>
                <a:spcPts val="600"/>
              </a:spcBef>
              <a:buClr>
                <a:srgbClr val="060000"/>
              </a:buClr>
              <a:buSzPct val="100000"/>
              <a:buFont typeface="Wingdings"/>
              <a:buChar char="▪"/>
              <a:defRPr sz="1800"/>
            </a:pPr>
            <a:r>
              <a:rPr sz="3400">
                <a:solidFill>
                  <a:srgbClr val="060000"/>
                </a:solidFill>
                <a:latin typeface="Arial"/>
                <a:ea typeface="Arial"/>
                <a:cs typeface="Arial"/>
                <a:sym typeface="Arial"/>
              </a:rPr>
              <a:t>Privacy Policy Compliance Tools</a:t>
            </a:r>
            <a:endParaRPr sz="3400">
              <a:solidFill>
                <a:srgbClr val="FFFFFF"/>
              </a:solidFill>
              <a:latin typeface="Arial"/>
              <a:ea typeface="Arial"/>
              <a:cs typeface="Arial"/>
              <a:sym typeface="Arial"/>
            </a:endParaRPr>
          </a:p>
          <a:p>
            <a:pPr lvl="2" marL="1231614" indent="-774414" algn="l" defTabSz="914400">
              <a:spcBef>
                <a:spcPts val="600"/>
              </a:spcBef>
              <a:buClr>
                <a:srgbClr val="060000"/>
              </a:buClr>
              <a:buSzPct val="100000"/>
              <a:buFont typeface="Wingdings"/>
              <a:buChar char="▪"/>
              <a:defRPr sz="1800"/>
            </a:pPr>
            <a:r>
              <a:rPr sz="2800">
                <a:solidFill>
                  <a:srgbClr val="060000"/>
                </a:solidFill>
                <a:latin typeface="Arial"/>
                <a:ea typeface="Arial"/>
                <a:cs typeface="Arial"/>
                <a:sym typeface="Arial"/>
              </a:rPr>
              <a:t>Automatic E-mail Encryption </a:t>
            </a:r>
            <a:endParaRPr sz="2800">
              <a:solidFill>
                <a:srgbClr val="FFFFFF"/>
              </a:solidFill>
              <a:latin typeface="Arial"/>
              <a:ea typeface="Arial"/>
              <a:cs typeface="Arial"/>
              <a:sym typeface="Arial"/>
            </a:endParaRPr>
          </a:p>
          <a:p>
            <a:pPr lvl="2" marL="1231614" indent="-774414" algn="l" defTabSz="914400">
              <a:spcBef>
                <a:spcPts val="600"/>
              </a:spcBef>
              <a:buClr>
                <a:srgbClr val="060000"/>
              </a:buClr>
              <a:buSzPct val="100000"/>
              <a:buFont typeface="Wingdings"/>
              <a:buChar char="▪"/>
              <a:defRPr sz="1800"/>
            </a:pPr>
            <a:r>
              <a:rPr sz="2800">
                <a:solidFill>
                  <a:srgbClr val="060000"/>
                </a:solidFill>
                <a:latin typeface="Arial"/>
                <a:ea typeface="Arial"/>
                <a:cs typeface="Arial"/>
                <a:sym typeface="Arial"/>
              </a:rPr>
              <a:t>OMB Data Extract Rule Compliance </a:t>
            </a:r>
            <a:endParaRPr sz="2800">
              <a:solidFill>
                <a:srgbClr val="060000"/>
              </a:solidFill>
              <a:latin typeface="Arial"/>
              <a:ea typeface="Arial"/>
              <a:cs typeface="Arial"/>
              <a:sym typeface="Arial"/>
            </a:endParaRPr>
          </a:p>
          <a:p>
            <a:pPr lvl="1" marL="1386557" indent="-1386557" algn="l" defTabSz="914400">
              <a:spcBef>
                <a:spcPts val="600"/>
              </a:spcBef>
              <a:buClr>
                <a:srgbClr val="060000"/>
              </a:buClr>
              <a:buSzPct val="100000"/>
              <a:buFont typeface="Wingdings"/>
              <a:buChar char="▪"/>
              <a:defRPr sz="1800"/>
            </a:pPr>
            <a:r>
              <a:rPr sz="3400">
                <a:solidFill>
                  <a:srgbClr val="060000"/>
                </a:solidFill>
                <a:latin typeface="Arial"/>
                <a:ea typeface="Arial"/>
                <a:cs typeface="Arial"/>
                <a:sym typeface="Arial"/>
              </a:rPr>
              <a:t>Privacy-Preserving Federated Search</a:t>
            </a:r>
            <a:endParaRPr sz="3400">
              <a:solidFill>
                <a:srgbClr val="FFFFFF"/>
              </a:solidFill>
              <a:latin typeface="Arial"/>
              <a:ea typeface="Arial"/>
              <a:cs typeface="Arial"/>
              <a:sym typeface="Arial"/>
            </a:endParaRPr>
          </a:p>
          <a:p>
            <a:pPr lvl="2" marL="1231614" indent="-774414" algn="l" defTabSz="914400">
              <a:spcBef>
                <a:spcPts val="600"/>
              </a:spcBef>
              <a:buClr>
                <a:srgbClr val="060000"/>
              </a:buClr>
              <a:buSzPct val="100000"/>
              <a:buFont typeface="Wingdings"/>
              <a:buChar char="▪"/>
              <a:defRPr sz="1800"/>
            </a:pPr>
            <a:r>
              <a:rPr sz="2800">
                <a:solidFill>
                  <a:srgbClr val="060000"/>
                </a:solidFill>
                <a:latin typeface="Arial"/>
                <a:ea typeface="Arial"/>
                <a:cs typeface="Arial"/>
                <a:sym typeface="Arial"/>
              </a:rPr>
              <a:t>Privacy-preserving Information Sharing </a:t>
            </a:r>
            <a:endParaRPr sz="2800">
              <a:solidFill>
                <a:srgbClr val="060000"/>
              </a:solidFill>
              <a:latin typeface="Arial"/>
              <a:ea typeface="Arial"/>
              <a:cs typeface="Arial"/>
              <a:sym typeface="Arial"/>
            </a:endParaRPr>
          </a:p>
          <a:p>
            <a:pPr lvl="2" marL="1231614" indent="-774414" algn="l" defTabSz="914400">
              <a:spcBef>
                <a:spcPts val="600"/>
              </a:spcBef>
              <a:buClr>
                <a:srgbClr val="060000"/>
              </a:buClr>
              <a:buSzPct val="100000"/>
              <a:buFont typeface="Wingdings"/>
              <a:buChar char="▪"/>
              <a:defRPr sz="1800"/>
            </a:pPr>
            <a:r>
              <a:rPr sz="2800">
                <a:solidFill>
                  <a:srgbClr val="060000"/>
                </a:solidFill>
                <a:latin typeface="Arial"/>
                <a:ea typeface="Arial"/>
                <a:cs typeface="Arial"/>
                <a:sym typeface="Arial"/>
              </a:rPr>
              <a:t>Anonymous matching </a:t>
            </a:r>
            <a:endParaRPr sz="2800">
              <a:solidFill>
                <a:srgbClr val="060000"/>
              </a:solidFill>
              <a:latin typeface="Arial"/>
              <a:ea typeface="Arial"/>
              <a:cs typeface="Arial"/>
              <a:sym typeface="Arial"/>
            </a:endParaRPr>
          </a:p>
          <a:p>
            <a:pPr lvl="2" marL="1231614" indent="-774414" algn="l" defTabSz="914400">
              <a:spcBef>
                <a:spcPts val="600"/>
              </a:spcBef>
              <a:buClr>
                <a:srgbClr val="060000"/>
              </a:buClr>
              <a:buSzPct val="100000"/>
              <a:buFont typeface="Wingdings"/>
              <a:buChar char="▪"/>
              <a:defRPr sz="1800"/>
            </a:pPr>
            <a:r>
              <a:rPr sz="2800">
                <a:solidFill>
                  <a:srgbClr val="060000"/>
                </a:solidFill>
                <a:latin typeface="Arial"/>
                <a:ea typeface="Arial"/>
                <a:cs typeface="Arial"/>
                <a:sym typeface="Arial"/>
              </a:rPr>
              <a:t>Privacy-preserving Identity </a:t>
            </a:r>
            <a:r>
              <a:rPr i="1" sz="2800">
                <a:solidFill>
                  <a:srgbClr val="060000"/>
                </a:solidFill>
                <a:latin typeface="Arial"/>
                <a:ea typeface="Arial"/>
                <a:cs typeface="Arial"/>
                <a:sym typeface="Arial"/>
              </a:rPr>
              <a:t>Matching</a:t>
            </a:r>
            <a:r>
              <a:rPr sz="2800">
                <a:solidFill>
                  <a:srgbClr val="060000"/>
                </a:solidFill>
                <a:latin typeface="Arial"/>
                <a:ea typeface="Arial"/>
                <a:cs typeface="Arial"/>
                <a:sym typeface="Arial"/>
              </a:rPr>
              <a:t> methods </a:t>
            </a:r>
            <a:endParaRPr sz="3400">
              <a:solidFill>
                <a:srgbClr val="FFFFFF"/>
              </a:solidFill>
              <a:latin typeface="Arial"/>
              <a:ea typeface="Arial"/>
              <a:cs typeface="Arial"/>
              <a:sym typeface="Arial"/>
            </a:endParaRPr>
          </a:p>
          <a:p>
            <a:pPr lvl="3" marL="1882422" indent="-968022" algn="l" defTabSz="914400">
              <a:spcBef>
                <a:spcPts val="600"/>
              </a:spcBef>
              <a:buClr>
                <a:srgbClr val="060000"/>
              </a:buClr>
              <a:buSzPct val="100000"/>
              <a:buFont typeface="Wingdings"/>
              <a:buChar char="➢"/>
              <a:defRPr sz="1800"/>
            </a:pPr>
            <a:r>
              <a:rPr sz="2800">
                <a:solidFill>
                  <a:srgbClr val="060000"/>
                </a:solidFill>
                <a:latin typeface="Arial"/>
                <a:ea typeface="Arial"/>
                <a:cs typeface="Arial"/>
                <a:sym typeface="Arial"/>
              </a:rPr>
              <a:t>Enhancing Identity </a:t>
            </a:r>
            <a:r>
              <a:rPr i="1" sz="2800">
                <a:solidFill>
                  <a:srgbClr val="060000"/>
                </a:solidFill>
                <a:latin typeface="Arial"/>
                <a:ea typeface="Arial"/>
                <a:cs typeface="Arial"/>
                <a:sym typeface="Arial"/>
              </a:rPr>
              <a:t>Matching</a:t>
            </a:r>
            <a:r>
              <a:rPr sz="2800">
                <a:solidFill>
                  <a:srgbClr val="060000"/>
                </a:solidFill>
                <a:latin typeface="Arial"/>
                <a:ea typeface="Arial"/>
                <a:cs typeface="Arial"/>
                <a:sym typeface="Arial"/>
              </a:rPr>
              <a:t> Tools </a:t>
            </a:r>
            <a:endParaRPr sz="3400">
              <a:solidFill>
                <a:srgbClr val="FFFFFF"/>
              </a:solidFill>
              <a:latin typeface="Arial"/>
              <a:ea typeface="Arial"/>
              <a:cs typeface="Arial"/>
              <a:sym typeface="Arial"/>
            </a:endParaRPr>
          </a:p>
          <a:p>
            <a:pPr lvl="1" marL="1386557" indent="-1386557" algn="l" defTabSz="914400">
              <a:spcBef>
                <a:spcPts val="600"/>
              </a:spcBef>
              <a:buClr>
                <a:srgbClr val="060000"/>
              </a:buClr>
              <a:buSzPct val="100000"/>
              <a:buFont typeface="Wingdings"/>
              <a:buChar char="▪"/>
              <a:defRPr sz="1800"/>
            </a:pPr>
            <a:r>
              <a:rPr sz="3400">
                <a:solidFill>
                  <a:srgbClr val="060000"/>
                </a:solidFill>
                <a:latin typeface="Arial"/>
                <a:ea typeface="Arial"/>
                <a:cs typeface="Arial"/>
                <a:sym typeface="Arial"/>
              </a:rPr>
              <a:t>Mobile Computing Privacy </a:t>
            </a:r>
            <a:endParaRPr sz="3400">
              <a:solidFill>
                <a:srgbClr val="FFFFFF"/>
              </a:solidFill>
              <a:latin typeface="Arial"/>
              <a:ea typeface="Arial"/>
              <a:cs typeface="Arial"/>
              <a:sym typeface="Arial"/>
            </a:endParaRPr>
          </a:p>
          <a:p>
            <a:pPr lvl="2" marL="1231614" indent="-774414" algn="l" defTabSz="914400">
              <a:spcBef>
                <a:spcPts val="600"/>
              </a:spcBef>
              <a:buClr>
                <a:srgbClr val="060000"/>
              </a:buClr>
              <a:buSzPct val="100000"/>
              <a:buFont typeface="Wingdings"/>
              <a:buChar char="▪"/>
              <a:defRPr sz="1800"/>
            </a:pPr>
            <a:r>
              <a:rPr sz="2800">
                <a:solidFill>
                  <a:srgbClr val="060000"/>
                </a:solidFill>
                <a:latin typeface="Arial"/>
                <a:ea typeface="Arial"/>
                <a:cs typeface="Arial"/>
                <a:sym typeface="Arial"/>
              </a:rPr>
              <a:t>Emerging privacy needs in the mobile space </a:t>
            </a:r>
            <a:endParaRPr sz="2800">
              <a:solidFill>
                <a:srgbClr val="FFFFFF"/>
              </a:solidFill>
              <a:latin typeface="Arial"/>
              <a:ea typeface="Arial"/>
              <a:cs typeface="Arial"/>
              <a:sym typeface="Arial"/>
            </a:endParaRPr>
          </a:p>
          <a:p>
            <a:pPr lvl="2" marL="1231614" indent="-774414" algn="l" defTabSz="914400">
              <a:spcBef>
                <a:spcPts val="600"/>
              </a:spcBef>
              <a:buClr>
                <a:srgbClr val="060000"/>
              </a:buClr>
              <a:buSzPct val="100000"/>
              <a:buFont typeface="Wingdings"/>
              <a:buChar char="▪"/>
              <a:defRPr sz="1800"/>
            </a:pPr>
            <a:r>
              <a:rPr sz="2800">
                <a:solidFill>
                  <a:srgbClr val="060000"/>
                </a:solidFill>
                <a:latin typeface="Arial"/>
                <a:ea typeface="Arial"/>
                <a:cs typeface="Arial"/>
                <a:sym typeface="Arial"/>
              </a:rPr>
              <a:t>Privacy data storage and usage</a:t>
            </a:r>
          </a:p>
        </p:txBody>
      </p:sp>
      <p:sp>
        <p:nvSpPr>
          <p:cNvPr id="325" name="Shape 325"/>
          <p:cNvSpPr/>
          <p:nvPr/>
        </p:nvSpPr>
        <p:spPr>
          <a:xfrm>
            <a:off x="197599" y="8332413"/>
            <a:ext cx="11263577" cy="1095245"/>
          </a:xfrm>
          <a:prstGeom prst="rect">
            <a:avLst/>
          </a:prstGeom>
          <a:gradFill>
            <a:gsLst>
              <a:gs pos="0">
                <a:srgbClr val="004B71"/>
              </a:gs>
              <a:gs pos="80000">
                <a:srgbClr val="006394"/>
              </a:gs>
              <a:gs pos="100000">
                <a:srgbClr val="006395"/>
              </a:gs>
            </a:gsLst>
            <a:lin ang="16200000"/>
          </a:gradFill>
          <a:ln w="12700">
            <a:miter lim="400000"/>
          </a:ln>
          <a:effectLst>
            <a:outerShdw sx="100000" sy="100000" kx="0" ky="0" algn="b" rotWithShape="0" blurRad="50800" dist="25400" dir="5400000">
              <a:srgbClr val="000000">
                <a:alpha val="35000"/>
              </a:srgbClr>
            </a:outerShdw>
          </a:effectLst>
          <a:extLst>
            <a:ext uri="{C572A759-6A51-4108-AA02-DFA0A04FC94B}">
              <ma14:wrappingTextBoxFlag xmlns:ma14="http://schemas.microsoft.com/office/mac/drawingml/2011/main" val="1"/>
            </a:ext>
          </a:extLst>
        </p:spPr>
        <p:txBody>
          <a:bodyPr lIns="65022" tIns="65022" rIns="65022" bIns="65022">
            <a:spAutoFit/>
          </a:bodyPr>
          <a:lstStyle>
            <a:lvl1pPr defTabSz="914400">
              <a:defRPr b="1" sz="3400">
                <a:solidFill>
                  <a:srgbClr val="FFFFFF"/>
                </a:solidFill>
                <a:latin typeface="Garamond"/>
                <a:ea typeface="Garamond"/>
                <a:cs typeface="Garamond"/>
                <a:sym typeface="Garamond"/>
              </a:defRPr>
            </a:lvl1pPr>
          </a:lstStyle>
          <a:p>
            <a:pPr lvl="0">
              <a:defRPr b="0" sz="1800">
                <a:solidFill>
                  <a:srgbClr val="000000"/>
                </a:solidFill>
              </a:defRPr>
            </a:pPr>
            <a:r>
              <a:rPr b="1" sz="3400">
                <a:solidFill>
                  <a:srgbClr val="FFFFFF"/>
                </a:solidFill>
              </a:rPr>
              <a:t>Homeland Security mission to preserve personally identifiable information: potential R&amp;D efforts</a:t>
            </a:r>
          </a:p>
        </p:txBody>
      </p:sp>
      <p:pic>
        <p:nvPicPr>
          <p:cNvPr id="326" name="image18.png"/>
          <p:cNvPicPr/>
          <p:nvPr/>
        </p:nvPicPr>
        <p:blipFill>
          <a:blip r:embed="rId4">
            <a:extLst/>
          </a:blip>
          <a:stretch>
            <a:fillRect/>
          </a:stretch>
        </p:blipFill>
        <p:spPr>
          <a:xfrm>
            <a:off x="11487053" y="108371"/>
            <a:ext cx="1402123" cy="1408857"/>
          </a:xfrm>
          <a:prstGeom prst="rect">
            <a:avLst/>
          </a:prstGeom>
          <a:ln w="12700">
            <a:miter lim="400000"/>
          </a:ln>
        </p:spPr>
      </p:pic>
      <p:sp>
        <p:nvSpPr>
          <p:cNvPr id="327" name="Shape 327"/>
          <p:cNvSpPr/>
          <p:nvPr/>
        </p:nvSpPr>
        <p:spPr>
          <a:xfrm>
            <a:off x="555204" y="433492"/>
            <a:ext cx="12029441" cy="845872"/>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lvl1pPr algn="l" defTabSz="914400">
              <a:defRPr b="1" sz="5000">
                <a:solidFill>
                  <a:srgbClr val="003366"/>
                </a:solidFill>
                <a:latin typeface="Arial"/>
                <a:ea typeface="Arial"/>
                <a:cs typeface="Arial"/>
                <a:sym typeface="Arial"/>
              </a:defRPr>
            </a:lvl1pPr>
          </a:lstStyle>
          <a:p>
            <a:pPr lvl="0">
              <a:defRPr b="0" sz="1800">
                <a:solidFill>
                  <a:srgbClr val="000000"/>
                </a:solidFill>
              </a:defRPr>
            </a:pPr>
            <a:r>
              <a:rPr b="1" sz="5000">
                <a:solidFill>
                  <a:srgbClr val="003366"/>
                </a:solidFill>
              </a:rPr>
              <a:t>Data Privacy Technical Topic Areas</a:t>
            </a:r>
          </a:p>
        </p:txBody>
      </p:sp>
      <p:sp>
        <p:nvSpPr>
          <p:cNvPr id="328" name="Shape 328"/>
          <p:cNvSpPr/>
          <p:nvPr>
            <p:ph type="sldNum" sz="quarter" idx="2"/>
          </p:nvPr>
        </p:nvSpPr>
        <p:spPr>
          <a:xfrm>
            <a:off x="12339011" y="9174187"/>
            <a:ext cx="491268" cy="352003"/>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lvl1pPr>
              <a:defRPr>
                <a:solidFill>
                  <a:srgbClr val="000000"/>
                </a:solidFill>
              </a:defRPr>
            </a:lvl1pPr>
          </a:lstStyle>
          <a:p>
            <a:pPr lvl="0">
              <a:defRPr sz="1800"/>
            </a:pPr>
            <a:fld id="{86CB4B4D-7CA3-9044-876B-883B54F8677D}" type="slidenum">
              <a:rPr sz="1600"/>
            </a:fld>
          </a:p>
        </p:txBody>
      </p:sp>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2" name="Shape 332"/>
          <p:cNvSpPr/>
          <p:nvPr>
            <p:ph type="title"/>
          </p:nvPr>
        </p:nvSpPr>
        <p:spPr>
          <a:xfrm>
            <a:off x="589279" y="1388291"/>
            <a:ext cx="11846561" cy="716220"/>
          </a:xfrm>
          <a:prstGeom prst="rect">
            <a:avLst/>
          </a:prstGeom>
        </p:spPr>
        <p:txBody>
          <a:bodyPr anchor="ctr">
            <a:normAutofit fontScale="100000" lnSpcReduction="0"/>
          </a:bodyPr>
          <a:lstStyle>
            <a:lvl1pPr>
              <a:defRPr sz="4500"/>
            </a:lvl1pPr>
          </a:lstStyle>
          <a:p>
            <a:pPr lvl="0">
              <a:defRPr b="0" sz="1800">
                <a:solidFill>
                  <a:srgbClr val="000000"/>
                </a:solidFill>
              </a:defRPr>
            </a:pPr>
            <a:r>
              <a:rPr b="1" sz="4500">
                <a:solidFill>
                  <a:srgbClr val="002776"/>
                </a:solidFill>
              </a:rPr>
              <a:t>An Economic Perspective</a:t>
            </a:r>
          </a:p>
        </p:txBody>
      </p:sp>
      <p:sp>
        <p:nvSpPr>
          <p:cNvPr id="333" name="Shape 333"/>
          <p:cNvSpPr/>
          <p:nvPr>
            <p:ph type="body" idx="1"/>
          </p:nvPr>
        </p:nvSpPr>
        <p:spPr>
          <a:xfrm>
            <a:off x="589280" y="2357121"/>
            <a:ext cx="11848819" cy="5770882"/>
          </a:xfrm>
          <a:prstGeom prst="rect">
            <a:avLst/>
          </a:prstGeom>
        </p:spPr>
        <p:txBody>
          <a:bodyPr>
            <a:normAutofit fontScale="100000" lnSpcReduction="0"/>
          </a:bodyPr>
          <a:lstStyle/>
          <a:p>
            <a:pPr lvl="0" marL="0" indent="0" defTabSz="877822">
              <a:spcBef>
                <a:spcPts val="2200"/>
              </a:spcBef>
              <a:defRPr sz="1800">
                <a:solidFill>
                  <a:srgbClr val="000000"/>
                </a:solidFill>
              </a:defRPr>
            </a:pPr>
            <a:r>
              <a:rPr sz="4200">
                <a:solidFill>
                  <a:srgbClr val="002776"/>
                </a:solidFill>
              </a:rPr>
              <a:t>An Economic Perspective:</a:t>
            </a:r>
            <a:endParaRPr sz="4200"/>
          </a:p>
          <a:p>
            <a:pPr lvl="0" marL="1877565" indent="-1877565" defTabSz="877822">
              <a:spcBef>
                <a:spcPts val="2200"/>
              </a:spcBef>
              <a:buClr>
                <a:srgbClr val="002776"/>
              </a:buClr>
              <a:buSzPct val="100000"/>
              <a:buAutoNum type="arabicPeriod" startAt="1"/>
              <a:defRPr sz="1800">
                <a:solidFill>
                  <a:srgbClr val="000000"/>
                </a:solidFill>
              </a:defRPr>
            </a:pPr>
            <a:r>
              <a:rPr sz="4200">
                <a:solidFill>
                  <a:srgbClr val="002776"/>
                </a:solidFill>
              </a:rPr>
              <a:t>High search costs dominate the privacy landscape</a:t>
            </a:r>
            <a:endParaRPr sz="4200"/>
          </a:p>
          <a:p>
            <a:pPr lvl="3" marL="1216760" indent="-887576" defTabSz="877822">
              <a:spcBef>
                <a:spcPts val="400"/>
              </a:spcBef>
              <a:buClr>
                <a:srgbClr val="002776"/>
              </a:buClr>
              <a:buFont typeface="Arial"/>
              <a:defRPr sz="1800">
                <a:solidFill>
                  <a:srgbClr val="000000"/>
                </a:solidFill>
              </a:defRPr>
            </a:pPr>
            <a:r>
              <a:rPr sz="2600">
                <a:solidFill>
                  <a:srgbClr val="002776"/>
                </a:solidFill>
              </a:rPr>
              <a:t>Privacy isn’t dead, it’s just too expensive</a:t>
            </a:r>
            <a:endParaRPr sz="2600"/>
          </a:p>
          <a:p>
            <a:pPr lvl="0" marL="1877565" indent="-1877565" defTabSz="877822">
              <a:spcBef>
                <a:spcPts val="2200"/>
              </a:spcBef>
              <a:buClr>
                <a:srgbClr val="002776"/>
              </a:buClr>
              <a:buSzPct val="100000"/>
              <a:buAutoNum type="arabicPeriod" startAt="2"/>
              <a:defRPr sz="1800">
                <a:solidFill>
                  <a:srgbClr val="000000"/>
                </a:solidFill>
              </a:defRPr>
            </a:pPr>
            <a:r>
              <a:rPr sz="4200">
                <a:solidFill>
                  <a:srgbClr val="002776"/>
                </a:solidFill>
              </a:rPr>
              <a:t>Standards underlie the policy</a:t>
            </a:r>
            <a:endParaRPr sz="4200"/>
          </a:p>
          <a:p>
            <a:pPr lvl="3" marL="1216760" indent="-887576" defTabSz="877822">
              <a:spcBef>
                <a:spcPts val="400"/>
              </a:spcBef>
              <a:buClr>
                <a:srgbClr val="002776"/>
              </a:buClr>
              <a:buFont typeface="Arial"/>
              <a:defRPr sz="1800">
                <a:solidFill>
                  <a:srgbClr val="000000"/>
                </a:solidFill>
              </a:defRPr>
            </a:pPr>
            <a:r>
              <a:rPr sz="2600">
                <a:solidFill>
                  <a:srgbClr val="002776"/>
                </a:solidFill>
              </a:rPr>
              <a:t>Machine readability lowers costs, facilitates trust brokers; then the market can determine the goodness of any given policy</a:t>
            </a:r>
            <a:endParaRPr sz="2600"/>
          </a:p>
          <a:p>
            <a:pPr lvl="0" marL="1877565" indent="-1877565" defTabSz="877822">
              <a:spcBef>
                <a:spcPts val="2200"/>
              </a:spcBef>
              <a:buClr>
                <a:srgbClr val="002776"/>
              </a:buClr>
              <a:buSzPct val="100000"/>
              <a:buAutoNum type="arabicPeriod" startAt="3"/>
              <a:defRPr sz="1800">
                <a:solidFill>
                  <a:srgbClr val="000000"/>
                </a:solidFill>
              </a:defRPr>
            </a:pPr>
            <a:r>
              <a:rPr sz="4200">
                <a:solidFill>
                  <a:srgbClr val="002776"/>
                </a:solidFill>
              </a:rPr>
              <a:t>Convert uncertainty to risk</a:t>
            </a:r>
            <a:endParaRPr sz="4200"/>
          </a:p>
          <a:p>
            <a:pPr lvl="3" marL="1216760" indent="-887576" defTabSz="877822">
              <a:spcBef>
                <a:spcPts val="400"/>
              </a:spcBef>
              <a:buClr>
                <a:srgbClr val="002776"/>
              </a:buClr>
              <a:buFont typeface="Arial"/>
              <a:defRPr sz="1800">
                <a:solidFill>
                  <a:srgbClr val="000000"/>
                </a:solidFill>
              </a:defRPr>
            </a:pPr>
            <a:r>
              <a:rPr sz="2600">
                <a:solidFill>
                  <a:srgbClr val="002776"/>
                </a:solidFill>
              </a:rPr>
              <a:t>Risks are good; so let’s enable folks to determine which risks to take!</a:t>
            </a:r>
          </a:p>
        </p:txBody>
      </p:sp>
      <p:sp>
        <p:nvSpPr>
          <p:cNvPr id="334" name="Shape 334"/>
          <p:cNvSpPr/>
          <p:nvPr/>
        </p:nvSpPr>
        <p:spPr>
          <a:xfrm>
            <a:off x="494453" y="2113278"/>
            <a:ext cx="12510350" cy="2"/>
          </a:xfrm>
          <a:prstGeom prst="line">
            <a:avLst/>
          </a:prstGeom>
          <a:ln w="12700">
            <a:solidFill>
              <a:srgbClr val="8FCF00"/>
            </a:solidFill>
          </a:ln>
        </p:spPr>
        <p:txBody>
          <a:bodyPr lIns="0" tIns="0" rIns="0" bIns="0"/>
          <a:lstStyle/>
          <a:p>
            <a:pPr lvl="0" algn="l" defTabSz="457200">
              <a:defRPr sz="1200"/>
            </a:pPr>
          </a:p>
        </p:txBody>
      </p:sp>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6" name="Shape 336"/>
          <p:cNvSpPr/>
          <p:nvPr/>
        </p:nvSpPr>
        <p:spPr>
          <a:xfrm>
            <a:off x="541864" y="5099217"/>
            <a:ext cx="5960538" cy="475673"/>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lvl1pPr defTabSz="914400">
              <a:defRPr b="1" sz="2400" u="sng">
                <a:latin typeface="Arial"/>
                <a:ea typeface="Arial"/>
                <a:cs typeface="Arial"/>
                <a:sym typeface="Arial"/>
              </a:defRPr>
            </a:lvl1pPr>
          </a:lstStyle>
          <a:p>
            <a:pPr lvl="0">
              <a:defRPr b="0" sz="1800" u="none"/>
            </a:pPr>
            <a:r>
              <a:rPr b="1" sz="2400" u="sng"/>
              <a:t>SAML</a:t>
            </a:r>
          </a:p>
        </p:txBody>
      </p:sp>
      <p:sp>
        <p:nvSpPr>
          <p:cNvPr id="337" name="Shape 337"/>
          <p:cNvSpPr/>
          <p:nvPr/>
        </p:nvSpPr>
        <p:spPr>
          <a:xfrm>
            <a:off x="6514441" y="5156029"/>
            <a:ext cx="5960537" cy="475673"/>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lvl1pPr defTabSz="914400">
              <a:defRPr b="1" sz="2400" u="sng">
                <a:latin typeface="Arial"/>
                <a:ea typeface="Arial"/>
                <a:cs typeface="Arial"/>
                <a:sym typeface="Arial"/>
              </a:defRPr>
            </a:lvl1pPr>
          </a:lstStyle>
          <a:p>
            <a:pPr lvl="0">
              <a:defRPr b="0" sz="1800" u="none"/>
            </a:pPr>
            <a:r>
              <a:rPr b="1" sz="2400" u="sng"/>
              <a:t>XACML</a:t>
            </a:r>
          </a:p>
        </p:txBody>
      </p:sp>
      <p:sp>
        <p:nvSpPr>
          <p:cNvPr id="338" name="Shape 338"/>
          <p:cNvSpPr/>
          <p:nvPr/>
        </p:nvSpPr>
        <p:spPr>
          <a:xfrm>
            <a:off x="541864" y="1462532"/>
            <a:ext cx="5960538" cy="475673"/>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lvl1pPr defTabSz="914400">
              <a:defRPr b="1" sz="2400" u="sng">
                <a:latin typeface="Arial"/>
                <a:ea typeface="Arial"/>
                <a:cs typeface="Arial"/>
                <a:sym typeface="Arial"/>
              </a:defRPr>
            </a:lvl1pPr>
          </a:lstStyle>
          <a:p>
            <a:pPr lvl="0">
              <a:defRPr b="0" sz="1800" u="none"/>
            </a:pPr>
            <a:r>
              <a:rPr b="1" sz="2400" u="sng"/>
              <a:t>OAUTH</a:t>
            </a:r>
          </a:p>
        </p:txBody>
      </p:sp>
      <p:sp>
        <p:nvSpPr>
          <p:cNvPr id="339" name="Shape 339"/>
          <p:cNvSpPr/>
          <p:nvPr/>
        </p:nvSpPr>
        <p:spPr>
          <a:xfrm>
            <a:off x="6502398" y="1462532"/>
            <a:ext cx="5960537" cy="475673"/>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lvl1pPr defTabSz="914400">
              <a:defRPr b="1" sz="2400" u="sng">
                <a:latin typeface="Arial"/>
                <a:ea typeface="Arial"/>
                <a:cs typeface="Arial"/>
                <a:sym typeface="Arial"/>
              </a:defRPr>
            </a:lvl1pPr>
          </a:lstStyle>
          <a:p>
            <a:pPr lvl="0">
              <a:defRPr b="0" sz="1800" u="none"/>
            </a:pPr>
            <a:r>
              <a:rPr b="1" sz="2400" u="sng"/>
              <a:t>UMA</a:t>
            </a:r>
          </a:p>
        </p:txBody>
      </p:sp>
      <p:sp>
        <p:nvSpPr>
          <p:cNvPr id="340" name="Shape 340"/>
          <p:cNvSpPr/>
          <p:nvPr/>
        </p:nvSpPr>
        <p:spPr>
          <a:xfrm flipH="1">
            <a:off x="6502398" y="1939458"/>
            <a:ext cx="3" cy="2503850"/>
          </a:xfrm>
          <a:prstGeom prst="line">
            <a:avLst/>
          </a:prstGeom>
          <a:ln w="3175">
            <a:solidFill>
              <a:srgbClr val="889196"/>
            </a:solidFill>
            <a:prstDash val="dash"/>
          </a:ln>
        </p:spPr>
        <p:txBody>
          <a:bodyPr lIns="0" tIns="0" rIns="0" bIns="0"/>
          <a:lstStyle/>
          <a:p>
            <a:pPr lvl="0" algn="l" defTabSz="457200">
              <a:defRPr sz="1200"/>
            </a:pPr>
          </a:p>
        </p:txBody>
      </p:sp>
      <p:sp>
        <p:nvSpPr>
          <p:cNvPr id="341" name="Shape 341"/>
          <p:cNvSpPr/>
          <p:nvPr/>
        </p:nvSpPr>
        <p:spPr>
          <a:xfrm flipH="1" flipV="1">
            <a:off x="541865" y="4949051"/>
            <a:ext cx="11921070" cy="3"/>
          </a:xfrm>
          <a:prstGeom prst="line">
            <a:avLst/>
          </a:prstGeom>
          <a:ln w="12700">
            <a:solidFill>
              <a:srgbClr val="4A927E"/>
            </a:solidFill>
          </a:ln>
        </p:spPr>
        <p:txBody>
          <a:bodyPr lIns="0" tIns="0" rIns="0" bIns="0"/>
          <a:lstStyle/>
          <a:p>
            <a:pPr lvl="0" algn="l" defTabSz="457200">
              <a:defRPr sz="1200"/>
            </a:pPr>
          </a:p>
        </p:txBody>
      </p:sp>
      <p:sp>
        <p:nvSpPr>
          <p:cNvPr id="342" name="Shape 342"/>
          <p:cNvSpPr/>
          <p:nvPr/>
        </p:nvSpPr>
        <p:spPr>
          <a:xfrm>
            <a:off x="6827518" y="5624489"/>
            <a:ext cx="5743789" cy="2180798"/>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p>
            <a:pPr lvl="0" marL="258031" indent="-258031" algn="l" defTabSz="914400">
              <a:spcBef>
                <a:spcPts val="1200"/>
              </a:spcBef>
              <a:buSzPct val="100000"/>
              <a:buFont typeface="Arial"/>
              <a:buChar char="•"/>
              <a:defRPr sz="1800"/>
            </a:pPr>
            <a:r>
              <a:rPr sz="1600">
                <a:latin typeface="Arial"/>
                <a:ea typeface="Arial"/>
                <a:cs typeface="Arial"/>
                <a:sym typeface="Arial"/>
              </a:rPr>
              <a:t>Organization centric managed policies</a:t>
            </a:r>
            <a:endParaRPr sz="1600">
              <a:latin typeface="Arial"/>
              <a:ea typeface="Arial"/>
              <a:cs typeface="Arial"/>
              <a:sym typeface="Arial"/>
            </a:endParaRPr>
          </a:p>
          <a:p>
            <a:pPr lvl="0" marL="258031" indent="-258031" algn="l" defTabSz="914400">
              <a:spcBef>
                <a:spcPts val="1200"/>
              </a:spcBef>
              <a:buSzPct val="100000"/>
              <a:buFont typeface="Arial"/>
              <a:buChar char="•"/>
              <a:defRPr sz="1800"/>
            </a:pPr>
            <a:r>
              <a:rPr sz="1600">
                <a:latin typeface="Arial"/>
                <a:ea typeface="Arial"/>
                <a:cs typeface="Arial"/>
                <a:sym typeface="Arial"/>
              </a:rPr>
              <a:t>Fine-grained policies</a:t>
            </a:r>
            <a:endParaRPr sz="1600">
              <a:latin typeface="Arial"/>
              <a:ea typeface="Arial"/>
              <a:cs typeface="Arial"/>
              <a:sym typeface="Arial"/>
            </a:endParaRPr>
          </a:p>
          <a:p>
            <a:pPr lvl="0" marL="258031" indent="-258031" algn="l" defTabSz="914400">
              <a:spcBef>
                <a:spcPts val="1200"/>
              </a:spcBef>
              <a:buSzPct val="100000"/>
              <a:buFont typeface="Arial"/>
              <a:buChar char="•"/>
              <a:defRPr sz="1800"/>
            </a:pPr>
            <a:r>
              <a:rPr sz="1600">
                <a:latin typeface="Arial"/>
                <a:ea typeface="Arial"/>
                <a:cs typeface="Arial"/>
                <a:sym typeface="Arial"/>
              </a:rPr>
              <a:t>PEP/PDP Based Model -- All decisions at the shoulders of the PDP</a:t>
            </a:r>
            <a:endParaRPr sz="1600">
              <a:latin typeface="Arial"/>
              <a:ea typeface="Arial"/>
              <a:cs typeface="Arial"/>
              <a:sym typeface="Arial"/>
            </a:endParaRPr>
          </a:p>
          <a:p>
            <a:pPr lvl="0" marL="258031" indent="-258031" algn="l" defTabSz="914400">
              <a:spcBef>
                <a:spcPts val="1200"/>
              </a:spcBef>
              <a:buSzPct val="100000"/>
              <a:buFont typeface="Arial"/>
              <a:buChar char="•"/>
              <a:defRPr sz="1800"/>
            </a:pPr>
            <a:r>
              <a:rPr sz="1600">
                <a:latin typeface="Arial"/>
                <a:ea typeface="Arial"/>
                <a:cs typeface="Arial"/>
                <a:sym typeface="Arial"/>
              </a:rPr>
              <a:t>UMA and XACML -- XACML's portable policy framework could be used w/ UMA so that people could take their policy from one system to another</a:t>
            </a:r>
          </a:p>
        </p:txBody>
      </p:sp>
      <p:sp>
        <p:nvSpPr>
          <p:cNvPr id="343" name="Shape 343"/>
          <p:cNvSpPr/>
          <p:nvPr/>
        </p:nvSpPr>
        <p:spPr>
          <a:xfrm>
            <a:off x="6827518" y="1987804"/>
            <a:ext cx="5635416" cy="2409397"/>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p>
            <a:pPr lvl="0" marL="258031" indent="-258031" algn="l" defTabSz="914400">
              <a:spcBef>
                <a:spcPts val="1200"/>
              </a:spcBef>
              <a:buSzPct val="100000"/>
              <a:buFont typeface="Arial"/>
              <a:buChar char="•"/>
              <a:defRPr sz="1800"/>
            </a:pPr>
            <a:r>
              <a:rPr sz="1600">
                <a:latin typeface="Arial"/>
                <a:ea typeface="Arial"/>
                <a:cs typeface="Arial"/>
                <a:sym typeface="Arial"/>
              </a:rPr>
              <a:t>Extends OAuth to authorize the sharing of </a:t>
            </a:r>
            <a:r>
              <a:rPr sz="1600" u="sng">
                <a:latin typeface="Arial"/>
                <a:ea typeface="Arial"/>
                <a:cs typeface="Arial"/>
                <a:sym typeface="Arial"/>
              </a:rPr>
              <a:t>my </a:t>
            </a:r>
            <a:br>
              <a:rPr sz="1600" u="sng">
                <a:latin typeface="Arial"/>
                <a:ea typeface="Arial"/>
                <a:cs typeface="Arial"/>
                <a:sym typeface="Arial"/>
              </a:rPr>
            </a:br>
            <a:r>
              <a:rPr sz="1600" u="sng">
                <a:latin typeface="Arial"/>
                <a:ea typeface="Arial"/>
                <a:cs typeface="Arial"/>
                <a:sym typeface="Arial"/>
              </a:rPr>
              <a:t>data with me and others</a:t>
            </a:r>
            <a:r>
              <a:rPr sz="1600">
                <a:latin typeface="Arial"/>
                <a:ea typeface="Arial"/>
                <a:cs typeface="Arial"/>
                <a:sym typeface="Arial"/>
              </a:rPr>
              <a:t> </a:t>
            </a:r>
            <a:endParaRPr sz="1600">
              <a:latin typeface="Arial"/>
              <a:ea typeface="Arial"/>
              <a:cs typeface="Arial"/>
              <a:sym typeface="Arial"/>
            </a:endParaRPr>
          </a:p>
          <a:p>
            <a:pPr lvl="0" marL="258031" indent="-258031" algn="l" defTabSz="914400">
              <a:spcBef>
                <a:spcPts val="1200"/>
              </a:spcBef>
              <a:buSzPct val="100000"/>
              <a:buFont typeface="Arial"/>
              <a:buChar char="•"/>
              <a:defRPr sz="1800"/>
            </a:pPr>
            <a:r>
              <a:rPr sz="1600">
                <a:latin typeface="Arial"/>
                <a:ea typeface="Arial"/>
                <a:cs typeface="Arial"/>
                <a:sym typeface="Arial"/>
              </a:rPr>
              <a:t>Proactively "push" sharing to someone else rather than simply consent when an app asks</a:t>
            </a:r>
            <a:endParaRPr sz="1600">
              <a:latin typeface="Arial"/>
              <a:ea typeface="Arial"/>
              <a:cs typeface="Arial"/>
              <a:sym typeface="Arial"/>
            </a:endParaRPr>
          </a:p>
          <a:p>
            <a:pPr lvl="0" marL="258031" indent="-258031" algn="l" defTabSz="914400">
              <a:spcBef>
                <a:spcPts val="1200"/>
              </a:spcBef>
              <a:buSzPct val="100000"/>
              <a:buFont typeface="Arial"/>
              <a:buChar char="•"/>
              <a:defRPr sz="1800"/>
            </a:pPr>
            <a:r>
              <a:rPr sz="1600">
                <a:latin typeface="Arial"/>
                <a:ea typeface="Arial"/>
                <a:cs typeface="Arial"/>
                <a:sym typeface="Arial"/>
              </a:rPr>
              <a:t>Fine-grained controls through scopes</a:t>
            </a:r>
            <a:endParaRPr sz="1600">
              <a:latin typeface="Arial"/>
              <a:ea typeface="Arial"/>
              <a:cs typeface="Arial"/>
              <a:sym typeface="Arial"/>
            </a:endParaRPr>
          </a:p>
          <a:p>
            <a:pPr lvl="0" marL="258031" indent="-258031" algn="l" defTabSz="914400">
              <a:spcBef>
                <a:spcPts val="1200"/>
              </a:spcBef>
              <a:buSzPct val="100000"/>
              <a:buFont typeface="Arial"/>
              <a:buChar char="•"/>
              <a:defRPr sz="1800"/>
            </a:pPr>
            <a:r>
              <a:rPr sz="1600">
                <a:latin typeface="Arial"/>
                <a:ea typeface="Arial"/>
                <a:cs typeface="Arial"/>
                <a:sym typeface="Arial"/>
              </a:rPr>
              <a:t>Applications receive entitlements, giving all the power back to the applications and making it easier to scale! (No such thing as a PEP/PDP.)</a:t>
            </a:r>
          </a:p>
        </p:txBody>
      </p:sp>
      <p:sp>
        <p:nvSpPr>
          <p:cNvPr id="344" name="Shape 344"/>
          <p:cNvSpPr/>
          <p:nvPr/>
        </p:nvSpPr>
        <p:spPr>
          <a:xfrm>
            <a:off x="541863" y="5681302"/>
            <a:ext cx="5972580" cy="1571197"/>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p>
            <a:pPr lvl="0" marL="258031" indent="-258031" algn="l" defTabSz="914400">
              <a:spcBef>
                <a:spcPts val="1200"/>
              </a:spcBef>
              <a:buSzPct val="100000"/>
              <a:buFont typeface="Arial"/>
              <a:buChar char="•"/>
              <a:defRPr sz="1800"/>
            </a:pPr>
            <a:r>
              <a:rPr sz="1600">
                <a:latin typeface="Arial"/>
                <a:ea typeface="Arial"/>
                <a:cs typeface="Arial"/>
                <a:sym typeface="Arial"/>
              </a:rPr>
              <a:t>Use pseudonyms to link accounts from the IDP to the SP</a:t>
            </a:r>
            <a:endParaRPr sz="1600">
              <a:latin typeface="Arial"/>
              <a:ea typeface="Arial"/>
              <a:cs typeface="Arial"/>
              <a:sym typeface="Arial"/>
            </a:endParaRPr>
          </a:p>
          <a:p>
            <a:pPr lvl="0" marL="258031" indent="-258031" algn="l" defTabSz="914400">
              <a:spcBef>
                <a:spcPts val="1200"/>
              </a:spcBef>
              <a:buSzPct val="100000"/>
              <a:buFont typeface="Arial"/>
              <a:buChar char="•"/>
              <a:defRPr sz="1800"/>
            </a:pPr>
            <a:r>
              <a:rPr sz="1600">
                <a:latin typeface="Arial"/>
                <a:ea typeface="Arial"/>
                <a:cs typeface="Arial"/>
                <a:sym typeface="Arial"/>
              </a:rPr>
              <a:t>SP doesn’t need to know exactly which user sits at the side of the IDP, the user can be represented by an pseudonym.</a:t>
            </a:r>
            <a:endParaRPr sz="1600">
              <a:latin typeface="Arial"/>
              <a:ea typeface="Arial"/>
              <a:cs typeface="Arial"/>
              <a:sym typeface="Arial"/>
            </a:endParaRPr>
          </a:p>
          <a:p>
            <a:pPr lvl="0" marL="258031" indent="-258031" algn="l" defTabSz="914400">
              <a:spcBef>
                <a:spcPts val="1200"/>
              </a:spcBef>
              <a:buSzPct val="100000"/>
              <a:buFont typeface="Arial"/>
              <a:buChar char="•"/>
              <a:defRPr sz="1800"/>
            </a:pPr>
            <a:r>
              <a:rPr sz="1600">
                <a:latin typeface="Arial"/>
                <a:ea typeface="Arial"/>
                <a:cs typeface="Arial"/>
                <a:sym typeface="Arial"/>
              </a:rPr>
              <a:t> SAML and OAuth can be used together (e.g. – SAML login can be turned into an OAuth token)</a:t>
            </a:r>
          </a:p>
        </p:txBody>
      </p:sp>
      <p:sp>
        <p:nvSpPr>
          <p:cNvPr id="345" name="Shape 345"/>
          <p:cNvSpPr/>
          <p:nvPr/>
        </p:nvSpPr>
        <p:spPr>
          <a:xfrm>
            <a:off x="541864" y="1939458"/>
            <a:ext cx="5960538" cy="1571198"/>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p>
            <a:pPr lvl="0" marL="258031" indent="-258031" algn="l" defTabSz="914400">
              <a:spcBef>
                <a:spcPts val="1200"/>
              </a:spcBef>
              <a:buSzPct val="100000"/>
              <a:buFont typeface="Arial"/>
              <a:buChar char="•"/>
              <a:defRPr sz="1800"/>
            </a:pPr>
            <a:r>
              <a:rPr sz="1600">
                <a:latin typeface="Arial"/>
                <a:ea typeface="Arial"/>
                <a:cs typeface="Arial"/>
                <a:sym typeface="Arial"/>
              </a:rPr>
              <a:t>Sharing between the server and client-side apps on the same user's behalf</a:t>
            </a:r>
            <a:endParaRPr sz="1600">
              <a:latin typeface="Arial"/>
              <a:ea typeface="Arial"/>
              <a:cs typeface="Arial"/>
              <a:sym typeface="Arial"/>
            </a:endParaRPr>
          </a:p>
          <a:p>
            <a:pPr lvl="0" marL="258031" indent="-258031" algn="l" defTabSz="914400">
              <a:spcBef>
                <a:spcPts val="1200"/>
              </a:spcBef>
              <a:buSzPct val="100000"/>
              <a:buFont typeface="Arial"/>
              <a:buChar char="•"/>
              <a:defRPr sz="1800"/>
            </a:pPr>
            <a:r>
              <a:rPr sz="1600">
                <a:latin typeface="Arial"/>
                <a:ea typeface="Arial"/>
                <a:cs typeface="Arial"/>
                <a:sym typeface="Arial"/>
              </a:rPr>
              <a:t>Consent occurs when an app asks if it's okay to have your data.</a:t>
            </a:r>
            <a:endParaRPr sz="1600">
              <a:latin typeface="Arial"/>
              <a:ea typeface="Arial"/>
              <a:cs typeface="Arial"/>
              <a:sym typeface="Arial"/>
            </a:endParaRPr>
          </a:p>
          <a:p>
            <a:pPr lvl="0" marL="258031" indent="-258031" algn="l" defTabSz="914400">
              <a:spcBef>
                <a:spcPts val="1200"/>
              </a:spcBef>
              <a:buSzPct val="100000"/>
              <a:buFont typeface="Arial"/>
              <a:buChar char="•"/>
              <a:defRPr sz="1800"/>
            </a:pPr>
            <a:r>
              <a:rPr sz="1600">
                <a:latin typeface="Arial"/>
                <a:ea typeface="Arial"/>
                <a:cs typeface="Arial"/>
                <a:sym typeface="Arial"/>
              </a:rPr>
              <a:t>Enables revocation of consent between two connected apps.</a:t>
            </a:r>
          </a:p>
        </p:txBody>
      </p:sp>
      <p:sp>
        <p:nvSpPr>
          <p:cNvPr id="346" name="Shape 346"/>
          <p:cNvSpPr/>
          <p:nvPr/>
        </p:nvSpPr>
        <p:spPr>
          <a:xfrm flipH="1">
            <a:off x="6502398" y="5418666"/>
            <a:ext cx="3" cy="2606634"/>
          </a:xfrm>
          <a:prstGeom prst="line">
            <a:avLst/>
          </a:prstGeom>
          <a:ln w="3175">
            <a:solidFill>
              <a:srgbClr val="889196"/>
            </a:solidFill>
            <a:prstDash val="dash"/>
          </a:ln>
        </p:spPr>
        <p:txBody>
          <a:bodyPr lIns="0" tIns="0" rIns="0" bIns="0"/>
          <a:lstStyle/>
          <a:p>
            <a:pPr lvl="0" algn="l" defTabSz="457200">
              <a:defRPr sz="1200"/>
            </a:pPr>
          </a:p>
        </p:txBody>
      </p:sp>
      <p:sp>
        <p:nvSpPr>
          <p:cNvPr id="347" name="Shape 347"/>
          <p:cNvSpPr/>
          <p:nvPr/>
        </p:nvSpPr>
        <p:spPr>
          <a:xfrm>
            <a:off x="5364479" y="1471562"/>
            <a:ext cx="2275844" cy="327429"/>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lvl1pPr defTabSz="914400">
              <a:defRPr sz="1400">
                <a:solidFill>
                  <a:srgbClr val="4A927E"/>
                </a:solidFill>
                <a:latin typeface="Arial"/>
                <a:ea typeface="Arial"/>
                <a:cs typeface="Arial"/>
                <a:sym typeface="Arial"/>
              </a:defRPr>
            </a:lvl1pPr>
          </a:lstStyle>
          <a:p>
            <a:pPr lvl="0">
              <a:defRPr sz="1800">
                <a:solidFill>
                  <a:srgbClr val="000000"/>
                </a:solidFill>
              </a:defRPr>
            </a:pPr>
            <a:r>
              <a:rPr sz="1400">
                <a:solidFill>
                  <a:srgbClr val="4A927E"/>
                </a:solidFill>
              </a:rPr>
              <a:t>USER-CENTRIC </a:t>
            </a:r>
          </a:p>
        </p:txBody>
      </p:sp>
      <p:sp>
        <p:nvSpPr>
          <p:cNvPr id="348" name="Shape 348"/>
          <p:cNvSpPr/>
          <p:nvPr/>
        </p:nvSpPr>
        <p:spPr>
          <a:xfrm>
            <a:off x="4958079" y="4983136"/>
            <a:ext cx="3088644" cy="327428"/>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lvl1pPr defTabSz="914400">
              <a:defRPr sz="1400">
                <a:solidFill>
                  <a:srgbClr val="4A927E"/>
                </a:solidFill>
                <a:latin typeface="Arial"/>
                <a:ea typeface="Arial"/>
                <a:cs typeface="Arial"/>
                <a:sym typeface="Arial"/>
              </a:defRPr>
            </a:lvl1pPr>
          </a:lstStyle>
          <a:p>
            <a:pPr lvl="0">
              <a:defRPr sz="1800">
                <a:solidFill>
                  <a:srgbClr val="000000"/>
                </a:solidFill>
              </a:defRPr>
            </a:pPr>
            <a:r>
              <a:rPr sz="1400">
                <a:solidFill>
                  <a:srgbClr val="4A927E"/>
                </a:solidFill>
              </a:rPr>
              <a:t>ORGANIZATION-CENTRIC </a:t>
            </a:r>
          </a:p>
        </p:txBody>
      </p:sp>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647E40"/>
        </a:solidFill>
      </p:bgPr>
    </p:bg>
    <p:spTree>
      <p:nvGrpSpPr>
        <p:cNvPr id="1" name=""/>
        <p:cNvGrpSpPr/>
        <p:nvPr/>
      </p:nvGrpSpPr>
      <p:grpSpPr>
        <a:xfrm>
          <a:off x="0" y="0"/>
          <a:ext cx="0" cy="0"/>
          <a:chOff x="0" y="0"/>
          <a:chExt cx="0" cy="0"/>
        </a:xfrm>
      </p:grpSpPr>
      <p:sp>
        <p:nvSpPr>
          <p:cNvPr id="350" name="Shape 350"/>
          <p:cNvSpPr/>
          <p:nvPr/>
        </p:nvSpPr>
        <p:spPr>
          <a:xfrm>
            <a:off x="4443305" y="8630666"/>
            <a:ext cx="4118190" cy="295145"/>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nchor="ctr">
            <a:spAutoFit/>
          </a:bodyPr>
          <a:lstStyle>
            <a:lvl1pPr defTabSz="914400">
              <a:defRPr sz="1100">
                <a:solidFill>
                  <a:srgbClr val="BFBFBF"/>
                </a:solidFill>
                <a:latin typeface="Verdana"/>
                <a:ea typeface="Verdana"/>
                <a:cs typeface="Verdana"/>
                <a:sym typeface="Verdana"/>
              </a:defRPr>
            </a:lvl1pPr>
          </a:lstStyle>
          <a:p>
            <a:pPr lvl="0">
              <a:defRPr sz="1800">
                <a:solidFill>
                  <a:srgbClr val="000000"/>
                </a:solidFill>
              </a:defRPr>
            </a:pPr>
            <a:r>
              <a:rPr sz="1100">
                <a:solidFill>
                  <a:srgbClr val="BFBFBF"/>
                </a:solidFill>
              </a:rPr>
              <a:t>© 2014  Axiomatics AB</a:t>
            </a:r>
          </a:p>
        </p:txBody>
      </p:sp>
      <p:sp>
        <p:nvSpPr>
          <p:cNvPr id="351" name="Shape 351"/>
          <p:cNvSpPr/>
          <p:nvPr>
            <p:ph type="sldNum" sz="quarter" idx="2"/>
          </p:nvPr>
        </p:nvSpPr>
        <p:spPr>
          <a:xfrm>
            <a:off x="9320103" y="8533131"/>
            <a:ext cx="3426323" cy="165103"/>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sz="1800">
                <a:solidFill>
                  <a:srgbClr val="000000"/>
                </a:solidFill>
              </a:defRPr>
            </a:pPr>
            <a:fld id="{86CB4B4D-7CA3-9044-876B-883B54F8677D}" type="slidenum">
              <a:rPr sz="1100">
                <a:solidFill>
                  <a:srgbClr val="BFBFBF"/>
                </a:solidFill>
              </a:rPr>
            </a:fld>
          </a:p>
        </p:txBody>
      </p:sp>
      <p:sp>
        <p:nvSpPr>
          <p:cNvPr id="352" name="Shape 352"/>
          <p:cNvSpPr/>
          <p:nvPr>
            <p:ph type="title"/>
          </p:nvPr>
        </p:nvSpPr>
        <p:spPr>
          <a:xfrm>
            <a:off x="562183" y="3033395"/>
            <a:ext cx="10651140" cy="1636999"/>
          </a:xfrm>
          <a:prstGeom prst="rect">
            <a:avLst/>
          </a:prstGeom>
        </p:spPr>
        <p:txBody>
          <a:bodyPr>
            <a:normAutofit fontScale="100000" lnSpcReduction="0"/>
          </a:bodyPr>
          <a:lstStyle/>
          <a:p>
            <a:pPr lvl="0" defTabSz="749808">
              <a:defRPr sz="1800">
                <a:solidFill>
                  <a:srgbClr val="000000"/>
                </a:solidFill>
              </a:defRPr>
            </a:pPr>
            <a:r>
              <a:rPr sz="5500">
                <a:solidFill>
                  <a:srgbClr val="FFFFFF"/>
                </a:solidFill>
              </a:rPr>
              <a:t>Addressing Privacy Requirements</a:t>
            </a:r>
            <a:br>
              <a:rPr sz="5500">
                <a:solidFill>
                  <a:srgbClr val="FFFFFF"/>
                </a:solidFill>
              </a:rPr>
            </a:br>
            <a:r>
              <a:rPr sz="5500">
                <a:solidFill>
                  <a:srgbClr val="FFFFFF"/>
                </a:solidFill>
              </a:rPr>
              <a:t>with XACML</a:t>
            </a:r>
          </a:p>
        </p:txBody>
      </p:sp>
      <p:sp>
        <p:nvSpPr>
          <p:cNvPr id="353" name="Shape 353"/>
          <p:cNvSpPr/>
          <p:nvPr>
            <p:ph type="body" idx="1"/>
          </p:nvPr>
        </p:nvSpPr>
        <p:spPr>
          <a:xfrm>
            <a:off x="614113" y="5593679"/>
            <a:ext cx="10599210" cy="1536173"/>
          </a:xfrm>
          <a:prstGeom prst="rect">
            <a:avLst/>
          </a:prstGeom>
        </p:spPr>
        <p:txBody>
          <a:bodyPr/>
          <a:lstStyle/>
          <a:p>
            <a:pPr lvl="0">
              <a:defRPr sz="1800">
                <a:solidFill>
                  <a:srgbClr val="000000"/>
                </a:solidFill>
              </a:defRPr>
            </a:pPr>
            <a:r>
              <a:rPr sz="4000">
                <a:solidFill>
                  <a:srgbClr val="FFFFFF"/>
                </a:solidFill>
              </a:rPr>
              <a:t>European Identity Conference</a:t>
            </a:r>
            <a:br>
              <a:rPr sz="4000">
                <a:solidFill>
                  <a:srgbClr val="FFFFFF"/>
                </a:solidFill>
              </a:rPr>
            </a:br>
            <a:r>
              <a:rPr sz="4000">
                <a:solidFill>
                  <a:srgbClr val="FFFFFF"/>
                </a:solidFill>
              </a:rPr>
              <a:t>May 2015</a:t>
            </a:r>
          </a:p>
        </p:txBody>
      </p:sp>
    </p:spTree>
  </p:cSld>
  <p:clrMapOvr>
    <a:masterClrMapping/>
  </p:clrMapOvr>
  <p:transitio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5" name="Shape 355"/>
          <p:cNvSpPr/>
          <p:nvPr/>
        </p:nvSpPr>
        <p:spPr>
          <a:xfrm>
            <a:off x="4443305" y="8630666"/>
            <a:ext cx="4118190" cy="295145"/>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nchor="ctr">
            <a:spAutoFit/>
          </a:bodyPr>
          <a:lstStyle>
            <a:lvl1pPr defTabSz="914400">
              <a:defRPr sz="1100">
                <a:solidFill>
                  <a:srgbClr val="BFBFBF"/>
                </a:solidFill>
                <a:latin typeface="Verdana"/>
                <a:ea typeface="Verdana"/>
                <a:cs typeface="Verdana"/>
                <a:sym typeface="Verdana"/>
              </a:defRPr>
            </a:lvl1pPr>
          </a:lstStyle>
          <a:p>
            <a:pPr lvl="0">
              <a:defRPr sz="1800">
                <a:solidFill>
                  <a:srgbClr val="000000"/>
                </a:solidFill>
              </a:defRPr>
            </a:pPr>
            <a:r>
              <a:rPr sz="1100">
                <a:solidFill>
                  <a:srgbClr val="BFBFBF"/>
                </a:solidFill>
              </a:rPr>
              <a:t>© 2015  Axiomatics AB</a:t>
            </a:r>
          </a:p>
        </p:txBody>
      </p:sp>
      <p:sp>
        <p:nvSpPr>
          <p:cNvPr id="356" name="Shape 356"/>
          <p:cNvSpPr/>
          <p:nvPr>
            <p:ph type="title"/>
          </p:nvPr>
        </p:nvSpPr>
        <p:spPr>
          <a:xfrm>
            <a:off x="562185" y="2162949"/>
            <a:ext cx="11880431" cy="819575"/>
          </a:xfrm>
          <a:prstGeom prst="rect">
            <a:avLst/>
          </a:prstGeom>
        </p:spPr>
        <p:txBody>
          <a:bodyPr/>
          <a:lstStyle/>
          <a:p>
            <a:pPr lvl="0">
              <a:defRPr sz="1800">
                <a:solidFill>
                  <a:srgbClr val="000000"/>
                </a:solidFill>
              </a:defRPr>
            </a:pPr>
            <a:r>
              <a:rPr sz="4600">
                <a:solidFill>
                  <a:srgbClr val="4D4D4D"/>
                </a:solidFill>
              </a:rPr>
              <a:t>Privacy requirements vs. Business enablement</a:t>
            </a:r>
          </a:p>
        </p:txBody>
      </p:sp>
      <p:sp>
        <p:nvSpPr>
          <p:cNvPr id="357" name="Shape 357"/>
          <p:cNvSpPr/>
          <p:nvPr>
            <p:ph type="body" idx="1"/>
          </p:nvPr>
        </p:nvSpPr>
        <p:spPr>
          <a:xfrm>
            <a:off x="562185" y="2982523"/>
            <a:ext cx="11880431" cy="5120644"/>
          </a:xfrm>
          <a:prstGeom prst="rect">
            <a:avLst/>
          </a:prstGeom>
        </p:spPr>
        <p:txBody>
          <a:bodyPr/>
          <a:lstStyle/>
          <a:p>
            <a:pPr lvl="0" marL="602818" indent="-602818">
              <a:defRPr sz="1800">
                <a:solidFill>
                  <a:srgbClr val="000000"/>
                </a:solidFill>
              </a:defRPr>
            </a:pPr>
            <a:r>
              <a:rPr sz="2600">
                <a:solidFill>
                  <a:srgbClr val="4D4D4D"/>
                </a:solidFill>
              </a:rPr>
              <a:t>Business value is generated by sharing data</a:t>
            </a:r>
            <a:endParaRPr sz="2600">
              <a:solidFill>
                <a:srgbClr val="4D4D4D"/>
              </a:solidFill>
            </a:endParaRPr>
          </a:p>
          <a:p>
            <a:pPr lvl="0" marL="602818" indent="-602818">
              <a:defRPr sz="1800">
                <a:solidFill>
                  <a:srgbClr val="000000"/>
                </a:solidFill>
              </a:defRPr>
            </a:pPr>
            <a:r>
              <a:rPr sz="2600">
                <a:solidFill>
                  <a:srgbClr val="4D4D4D"/>
                </a:solidFill>
              </a:rPr>
              <a:t>Privacy regulations introduce friction into the process</a:t>
            </a:r>
            <a:endParaRPr sz="2600">
              <a:solidFill>
                <a:srgbClr val="4D4D4D"/>
              </a:solidFill>
            </a:endParaRPr>
          </a:p>
          <a:p>
            <a:pPr lvl="0" marL="602818" indent="-602818">
              <a:defRPr sz="1800">
                <a:solidFill>
                  <a:srgbClr val="000000"/>
                </a:solidFill>
              </a:defRPr>
            </a:pPr>
            <a:r>
              <a:rPr sz="2600">
                <a:solidFill>
                  <a:srgbClr val="4D4D4D"/>
                </a:solidFill>
              </a:rPr>
              <a:t>Multi national organizations also challenged with country specific privacy rules</a:t>
            </a:r>
            <a:endParaRPr sz="2600">
              <a:solidFill>
                <a:srgbClr val="4D4D4D"/>
              </a:solidFill>
            </a:endParaRPr>
          </a:p>
          <a:p>
            <a:pPr lvl="0" marL="602818" indent="-602818">
              <a:defRPr sz="1800">
                <a:solidFill>
                  <a:srgbClr val="000000"/>
                </a:solidFill>
              </a:defRPr>
            </a:pPr>
            <a:r>
              <a:rPr sz="2600">
                <a:solidFill>
                  <a:srgbClr val="4D4D4D"/>
                </a:solidFill>
              </a:rPr>
              <a:t>Sectors such as financial services, insurance, healthcare, government, pharmaceuticals and others are heavily impacted</a:t>
            </a:r>
            <a:endParaRPr sz="2600">
              <a:solidFill>
                <a:srgbClr val="4D4D4D"/>
              </a:solidFill>
            </a:endParaRPr>
          </a:p>
          <a:p>
            <a:pPr lvl="0" marL="602818" indent="-602818">
              <a:defRPr sz="1800">
                <a:solidFill>
                  <a:srgbClr val="000000"/>
                </a:solidFill>
              </a:defRPr>
            </a:pPr>
            <a:r>
              <a:rPr sz="2600">
                <a:solidFill>
                  <a:srgbClr val="4D4D4D"/>
                </a:solidFill>
              </a:rPr>
              <a:t>Legacy access control approaches often fail to meet requirements</a:t>
            </a:r>
          </a:p>
        </p:txBody>
      </p:sp>
      <p:sp>
        <p:nvSpPr>
          <p:cNvPr id="358" name="Shape 358"/>
          <p:cNvSpPr/>
          <p:nvPr>
            <p:ph type="sldNum" sz="quarter" idx="2"/>
          </p:nvPr>
        </p:nvSpPr>
        <p:spPr>
          <a:xfrm>
            <a:off x="9320103" y="8533131"/>
            <a:ext cx="3426323" cy="165103"/>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sz="1800">
                <a:solidFill>
                  <a:srgbClr val="000000"/>
                </a:solidFill>
              </a:defRPr>
            </a:pPr>
            <a:fld id="{86CB4B4D-7CA3-9044-876B-883B54F8677D}" type="slidenum">
              <a:rPr sz="1100">
                <a:solidFill>
                  <a:srgbClr val="BFBFBF"/>
                </a:solidFill>
              </a:rPr>
            </a:fld>
          </a:p>
        </p:txBody>
      </p:sp>
      <p:grpSp>
        <p:nvGrpSpPr>
          <p:cNvPr id="362" name="Group 362"/>
          <p:cNvGrpSpPr/>
          <p:nvPr/>
        </p:nvGrpSpPr>
        <p:grpSpPr>
          <a:xfrm>
            <a:off x="1276017" y="5798498"/>
            <a:ext cx="7938278" cy="2702575"/>
            <a:chOff x="0" y="-1"/>
            <a:chExt cx="7938277" cy="2702573"/>
          </a:xfrm>
        </p:grpSpPr>
        <p:sp>
          <p:nvSpPr>
            <p:cNvPr id="359" name="Shape 359"/>
            <p:cNvSpPr/>
            <p:nvPr/>
          </p:nvSpPr>
          <p:spPr>
            <a:xfrm>
              <a:off x="0" y="0"/>
              <a:ext cx="7938278" cy="2702573"/>
            </a:xfrm>
            <a:prstGeom prst="roundRect">
              <a:avLst>
                <a:gd name="adj" fmla="val 5273"/>
              </a:avLst>
            </a:prstGeom>
            <a:solidFill>
              <a:srgbClr val="647E40"/>
            </a:solidFill>
            <a:ln w="25400" cap="flat">
              <a:solidFill>
                <a:srgbClr val="FFFFFF"/>
              </a:solidFill>
              <a:prstDash val="solid"/>
              <a:bevel/>
            </a:ln>
            <a:effectLst/>
          </p:spPr>
          <p:txBody>
            <a:bodyPr wrap="square" lIns="0" tIns="0" rIns="0" bIns="0" numCol="1" anchor="ctr">
              <a:noAutofit/>
            </a:bodyPr>
            <a:lstStyle/>
            <a:p>
              <a:pPr lvl="0" algn="l" defTabSz="914400">
                <a:defRPr sz="3000">
                  <a:solidFill>
                    <a:srgbClr val="4D4D4D"/>
                  </a:solidFill>
                  <a:latin typeface="Verdana"/>
                  <a:ea typeface="Verdana"/>
                  <a:cs typeface="Verdana"/>
                  <a:sym typeface="Verdana"/>
                </a:defRPr>
              </a:pPr>
            </a:p>
          </p:txBody>
        </p:sp>
        <p:sp>
          <p:nvSpPr>
            <p:cNvPr id="360" name="Shape 360"/>
            <p:cNvSpPr/>
            <p:nvPr/>
          </p:nvSpPr>
          <p:spPr>
            <a:xfrm>
              <a:off x="135127" y="135128"/>
              <a:ext cx="2699871" cy="2432316"/>
            </a:xfrm>
            <a:prstGeom prst="roundRect">
              <a:avLst>
                <a:gd name="adj" fmla="val 5273"/>
              </a:avLst>
            </a:prstGeom>
            <a:blipFill rotWithShape="1">
              <a:blip r:embed="rId2"/>
              <a:srcRect l="0" t="0" r="0" b="0"/>
              <a:stretch>
                <a:fillRect/>
              </a:stretch>
            </a:blipFill>
            <a:ln w="25400" cap="flat">
              <a:solidFill>
                <a:srgbClr val="FFFFFF"/>
              </a:solidFill>
              <a:prstDash val="solid"/>
              <a:bevel/>
            </a:ln>
            <a:effectLst/>
          </p:spPr>
          <p:txBody>
            <a:bodyPr wrap="square" lIns="0" tIns="0" rIns="0" bIns="0" numCol="1" anchor="ctr">
              <a:noAutofit/>
            </a:bodyPr>
            <a:lstStyle/>
            <a:p>
              <a:pPr lvl="0" algn="l" defTabSz="914400">
                <a:defRPr sz="3000">
                  <a:solidFill>
                    <a:srgbClr val="4D4D4D"/>
                  </a:solidFill>
                  <a:latin typeface="Verdana"/>
                  <a:ea typeface="Verdana"/>
                  <a:cs typeface="Verdana"/>
                  <a:sym typeface="Verdana"/>
                </a:defRPr>
              </a:pPr>
            </a:p>
          </p:txBody>
        </p:sp>
        <p:sp>
          <p:nvSpPr>
            <p:cNvPr id="361" name="Shape 361"/>
            <p:cNvSpPr/>
            <p:nvPr/>
          </p:nvSpPr>
          <p:spPr>
            <a:xfrm>
              <a:off x="2834995" y="-2"/>
              <a:ext cx="5103282" cy="211124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2" tIns="65022" rIns="65022" bIns="65022" numCol="1" anchor="t">
              <a:spAutoFit/>
            </a:bodyPr>
            <a:lstStyle/>
            <a:p>
              <a:pPr lvl="0" algn="l" defTabSz="914400">
                <a:defRPr sz="1800"/>
              </a:pPr>
              <a:r>
                <a:rPr sz="4300">
                  <a:solidFill>
                    <a:srgbClr val="FFFFFF"/>
                  </a:solidFill>
                  <a:latin typeface="Verdana"/>
                  <a:ea typeface="Verdana"/>
                  <a:cs typeface="Verdana"/>
                  <a:sym typeface="Verdana"/>
                </a:rPr>
                <a:t>Regulatory Compliance </a:t>
              </a:r>
              <a:br>
                <a:rPr sz="4300">
                  <a:solidFill>
                    <a:srgbClr val="FFFFFF"/>
                  </a:solidFill>
                  <a:latin typeface="Verdana"/>
                  <a:ea typeface="Verdana"/>
                  <a:cs typeface="Verdana"/>
                  <a:sym typeface="Verdana"/>
                </a:rPr>
              </a:br>
              <a:r>
                <a:rPr sz="4300">
                  <a:solidFill>
                    <a:srgbClr val="FFFFFF"/>
                  </a:solidFill>
                  <a:latin typeface="Verdana"/>
                  <a:ea typeface="Verdana"/>
                  <a:cs typeface="Verdana"/>
                  <a:sym typeface="Verdana"/>
                </a:rPr>
                <a:t>and Governance</a:t>
              </a:r>
            </a:p>
          </p:txBody>
        </p:sp>
      </p:gr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2" name="Shape 122"/>
          <p:cNvSpPr/>
          <p:nvPr>
            <p:ph type="title"/>
          </p:nvPr>
        </p:nvSpPr>
        <p:spPr>
          <a:xfrm>
            <a:off x="650238" y="240658"/>
            <a:ext cx="11704323" cy="787962"/>
          </a:xfrm>
          <a:prstGeom prst="rect">
            <a:avLst/>
          </a:prstGeom>
        </p:spPr>
        <p:txBody>
          <a:bodyPr lIns="64993" tIns="64993" rIns="64993" bIns="64993">
            <a:normAutofit fontScale="100000" lnSpcReduction="0"/>
          </a:bodyPr>
          <a:lstStyle/>
          <a:p>
            <a:pPr lvl="0" defTabSz="438911"/>
            <a:r>
              <a:rPr sz="2100">
                <a:latin typeface="Open Sans"/>
                <a:ea typeface="Open Sans"/>
                <a:cs typeface="Open Sans"/>
                <a:sym typeface="Open Sans"/>
              </a:rPr>
              <a:t>EU Data protection regulation </a:t>
            </a:r>
            <a:br>
              <a:rPr sz="2100">
                <a:latin typeface="Open Sans"/>
                <a:ea typeface="Open Sans"/>
                <a:cs typeface="Open Sans"/>
                <a:sym typeface="Open Sans"/>
              </a:rPr>
            </a:br>
          </a:p>
        </p:txBody>
      </p:sp>
      <p:sp>
        <p:nvSpPr>
          <p:cNvPr id="123" name="Shape 123"/>
          <p:cNvSpPr/>
          <p:nvPr>
            <p:ph type="body" idx="1"/>
          </p:nvPr>
        </p:nvSpPr>
        <p:spPr>
          <a:xfrm>
            <a:off x="650238" y="1235443"/>
            <a:ext cx="5743788" cy="7183681"/>
          </a:xfrm>
          <a:prstGeom prst="rect">
            <a:avLst/>
          </a:prstGeom>
        </p:spPr>
        <p:txBody>
          <a:bodyPr lIns="64993" tIns="64993" rIns="64993" bIns="64993">
            <a:normAutofit fontScale="100000" lnSpcReduction="0"/>
          </a:bodyPr>
          <a:lstStyle/>
          <a:p>
            <a:pPr lvl="0" defTabSz="877823"/>
            <a:r>
              <a:rPr b="1" sz="2688">
                <a:solidFill>
                  <a:srgbClr val="346D8A"/>
                </a:solidFill>
                <a:latin typeface="Open Sans"/>
                <a:ea typeface="Open Sans"/>
                <a:cs typeface="Open Sans"/>
                <a:sym typeface="Open Sans"/>
              </a:rPr>
              <a:t>What’s on the table</a:t>
            </a:r>
            <a:endParaRPr b="1" sz="2688">
              <a:solidFill>
                <a:srgbClr val="346D8A"/>
              </a:solidFill>
              <a:latin typeface="Open Sans"/>
              <a:ea typeface="Open Sans"/>
              <a:cs typeface="Open Sans"/>
              <a:sym typeface="Open Sans"/>
            </a:endParaRPr>
          </a:p>
          <a:p>
            <a:pPr lvl="0" marL="2124117" indent="-2124117" defTabSz="877823">
              <a:buClr>
                <a:srgbClr val="346D8A"/>
              </a:buClr>
              <a:buSzPct val="100000"/>
              <a:buFont typeface="Arial"/>
              <a:buChar char="•"/>
            </a:pPr>
            <a:r>
              <a:rPr sz="2688">
                <a:solidFill>
                  <a:srgbClr val="346D8A"/>
                </a:solidFill>
                <a:latin typeface="Open Sans"/>
                <a:ea typeface="Open Sans"/>
                <a:cs typeface="Open Sans"/>
                <a:sym typeface="Open Sans"/>
              </a:rPr>
              <a:t>Fines and enforcement</a:t>
            </a:r>
            <a:endParaRPr sz="2688">
              <a:solidFill>
                <a:srgbClr val="346D8A"/>
              </a:solidFill>
              <a:latin typeface="Open Sans"/>
              <a:ea typeface="Open Sans"/>
              <a:cs typeface="Open Sans"/>
              <a:sym typeface="Open Sans"/>
            </a:endParaRPr>
          </a:p>
          <a:p>
            <a:pPr lvl="0" marL="2124117" indent="-2124117" defTabSz="877823">
              <a:buClr>
                <a:srgbClr val="346D8A"/>
              </a:buClr>
              <a:buSzPct val="100000"/>
              <a:buFont typeface="Arial"/>
              <a:buChar char="•"/>
            </a:pPr>
            <a:r>
              <a:rPr sz="2688">
                <a:solidFill>
                  <a:srgbClr val="346D8A"/>
                </a:solidFill>
                <a:latin typeface="Open Sans"/>
                <a:ea typeface="Open Sans"/>
                <a:cs typeface="Open Sans"/>
                <a:sym typeface="Open Sans"/>
              </a:rPr>
              <a:t>Territorial reach</a:t>
            </a:r>
            <a:endParaRPr sz="2688">
              <a:solidFill>
                <a:srgbClr val="346D8A"/>
              </a:solidFill>
              <a:latin typeface="Open Sans"/>
              <a:ea typeface="Open Sans"/>
              <a:cs typeface="Open Sans"/>
              <a:sym typeface="Open Sans"/>
            </a:endParaRPr>
          </a:p>
          <a:p>
            <a:pPr lvl="0" marL="2124117" indent="-2124117" defTabSz="877823">
              <a:buClr>
                <a:srgbClr val="346D8A"/>
              </a:buClr>
              <a:buSzPct val="100000"/>
              <a:buFont typeface="Arial"/>
              <a:buChar char="•"/>
            </a:pPr>
            <a:r>
              <a:rPr sz="2688">
                <a:solidFill>
                  <a:srgbClr val="346D8A"/>
                </a:solidFill>
                <a:latin typeface="Open Sans"/>
                <a:ea typeface="Open Sans"/>
                <a:cs typeface="Open Sans"/>
                <a:sym typeface="Open Sans"/>
              </a:rPr>
              <a:t>Scope of personal data</a:t>
            </a:r>
            <a:endParaRPr sz="2688">
              <a:solidFill>
                <a:srgbClr val="346D8A"/>
              </a:solidFill>
              <a:latin typeface="Open Sans"/>
              <a:ea typeface="Open Sans"/>
              <a:cs typeface="Open Sans"/>
              <a:sym typeface="Open Sans"/>
            </a:endParaRPr>
          </a:p>
          <a:p>
            <a:pPr lvl="0" marL="2124117" indent="-2124117" defTabSz="877823">
              <a:buClr>
                <a:srgbClr val="346D8A"/>
              </a:buClr>
              <a:buSzPct val="100000"/>
              <a:buFont typeface="Arial"/>
              <a:buChar char="•"/>
            </a:pPr>
            <a:r>
              <a:rPr sz="2688">
                <a:solidFill>
                  <a:srgbClr val="346D8A"/>
                </a:solidFill>
                <a:latin typeface="Open Sans"/>
                <a:ea typeface="Open Sans"/>
                <a:cs typeface="Open Sans"/>
                <a:sym typeface="Open Sans"/>
              </a:rPr>
              <a:t>Justifications for processing</a:t>
            </a:r>
            <a:endParaRPr sz="2688">
              <a:solidFill>
                <a:srgbClr val="346D8A"/>
              </a:solidFill>
              <a:latin typeface="Open Sans"/>
              <a:ea typeface="Open Sans"/>
              <a:cs typeface="Open Sans"/>
              <a:sym typeface="Open Sans"/>
            </a:endParaRPr>
          </a:p>
          <a:p>
            <a:pPr lvl="0" marL="2124117" indent="-2124117" defTabSz="877823">
              <a:buClr>
                <a:srgbClr val="346D8A"/>
              </a:buClr>
              <a:buSzPct val="100000"/>
              <a:buFont typeface="Arial"/>
              <a:buChar char="•"/>
            </a:pPr>
            <a:r>
              <a:rPr sz="2688">
                <a:solidFill>
                  <a:srgbClr val="346D8A"/>
                </a:solidFill>
                <a:latin typeface="Open Sans"/>
                <a:ea typeface="Open Sans"/>
                <a:cs typeface="Open Sans"/>
                <a:sym typeface="Open Sans"/>
              </a:rPr>
              <a:t>Data protection officers</a:t>
            </a:r>
            <a:endParaRPr sz="2688">
              <a:solidFill>
                <a:srgbClr val="346D8A"/>
              </a:solidFill>
              <a:latin typeface="Open Sans"/>
              <a:ea typeface="Open Sans"/>
              <a:cs typeface="Open Sans"/>
              <a:sym typeface="Open Sans"/>
            </a:endParaRPr>
          </a:p>
          <a:p>
            <a:pPr lvl="0" marL="2124117" indent="-2124117" defTabSz="877823">
              <a:buClr>
                <a:srgbClr val="346D8A"/>
              </a:buClr>
              <a:buSzPct val="100000"/>
              <a:buFont typeface="Arial"/>
              <a:buChar char="•"/>
            </a:pPr>
            <a:r>
              <a:rPr sz="2688">
                <a:solidFill>
                  <a:srgbClr val="346D8A"/>
                </a:solidFill>
                <a:latin typeface="Open Sans"/>
                <a:ea typeface="Open Sans"/>
                <a:cs typeface="Open Sans"/>
                <a:sym typeface="Open Sans"/>
              </a:rPr>
              <a:t>Security and breach notification</a:t>
            </a:r>
            <a:endParaRPr sz="2688">
              <a:solidFill>
                <a:srgbClr val="346D8A"/>
              </a:solidFill>
              <a:latin typeface="Open Sans"/>
              <a:ea typeface="Open Sans"/>
              <a:cs typeface="Open Sans"/>
              <a:sym typeface="Open Sans"/>
            </a:endParaRPr>
          </a:p>
          <a:p>
            <a:pPr lvl="0" marL="2124117" indent="-2124117" defTabSz="877823">
              <a:buClr>
                <a:srgbClr val="346D8A"/>
              </a:buClr>
              <a:buSzPct val="100000"/>
              <a:buFont typeface="Arial"/>
              <a:buChar char="•"/>
            </a:pPr>
            <a:r>
              <a:rPr sz="2688">
                <a:solidFill>
                  <a:srgbClr val="346D8A"/>
                </a:solidFill>
                <a:latin typeface="Open Sans"/>
                <a:ea typeface="Open Sans"/>
                <a:cs typeface="Open Sans"/>
                <a:sym typeface="Open Sans"/>
              </a:rPr>
              <a:t>Processors and supply chain</a:t>
            </a:r>
            <a:endParaRPr sz="2688">
              <a:solidFill>
                <a:srgbClr val="346D8A"/>
              </a:solidFill>
              <a:latin typeface="Open Sans"/>
              <a:ea typeface="Open Sans"/>
              <a:cs typeface="Open Sans"/>
              <a:sym typeface="Open Sans"/>
            </a:endParaRPr>
          </a:p>
          <a:p>
            <a:pPr lvl="0" marL="2124117" indent="-2124117" defTabSz="877823">
              <a:buClr>
                <a:srgbClr val="346D8A"/>
              </a:buClr>
              <a:buSzPct val="100000"/>
              <a:buFont typeface="Arial"/>
              <a:buChar char="•"/>
            </a:pPr>
            <a:r>
              <a:rPr sz="2688">
                <a:solidFill>
                  <a:srgbClr val="346D8A"/>
                </a:solidFill>
                <a:latin typeface="Open Sans"/>
                <a:ea typeface="Open Sans"/>
                <a:cs typeface="Open Sans"/>
                <a:sym typeface="Open Sans"/>
              </a:rPr>
              <a:t>Risk based</a:t>
            </a:r>
            <a:endParaRPr sz="2688">
              <a:solidFill>
                <a:srgbClr val="346D8A"/>
              </a:solidFill>
              <a:latin typeface="Open Sans"/>
              <a:ea typeface="Open Sans"/>
              <a:cs typeface="Open Sans"/>
              <a:sym typeface="Open Sans"/>
            </a:endParaRPr>
          </a:p>
          <a:p>
            <a:pPr lvl="0" marL="2124117" indent="-2124117" defTabSz="877823">
              <a:buClr>
                <a:srgbClr val="346D8A"/>
              </a:buClr>
              <a:buSzPct val="100000"/>
              <a:buFont typeface="Arial"/>
              <a:buChar char="•"/>
            </a:pPr>
            <a:r>
              <a:rPr sz="2688">
                <a:solidFill>
                  <a:srgbClr val="346D8A"/>
                </a:solidFill>
                <a:latin typeface="Open Sans"/>
                <a:ea typeface="Open Sans"/>
                <a:cs typeface="Open Sans"/>
                <a:sym typeface="Open Sans"/>
              </a:rPr>
              <a:t>One stop shop mechanism</a:t>
            </a:r>
            <a:endParaRPr sz="2688">
              <a:solidFill>
                <a:srgbClr val="346D8A"/>
              </a:solidFill>
              <a:latin typeface="Open Sans"/>
              <a:ea typeface="Open Sans"/>
              <a:cs typeface="Open Sans"/>
              <a:sym typeface="Open Sans"/>
            </a:endParaRPr>
          </a:p>
          <a:p>
            <a:pPr lvl="0" marL="2124117" indent="-2124117" defTabSz="877823">
              <a:buClr>
                <a:srgbClr val="346D8A"/>
              </a:buClr>
              <a:buSzPct val="100000"/>
              <a:buFont typeface="Arial"/>
              <a:buChar char="•"/>
            </a:pPr>
            <a:r>
              <a:rPr sz="2688">
                <a:solidFill>
                  <a:srgbClr val="346D8A"/>
                </a:solidFill>
                <a:latin typeface="Open Sans"/>
                <a:ea typeface="Open Sans"/>
                <a:cs typeface="Open Sans"/>
                <a:sym typeface="Open Sans"/>
              </a:rPr>
              <a:t>Profiling</a:t>
            </a:r>
            <a:endParaRPr sz="2688">
              <a:solidFill>
                <a:srgbClr val="346D8A"/>
              </a:solidFill>
              <a:latin typeface="Open Sans"/>
              <a:ea typeface="Open Sans"/>
              <a:cs typeface="Open Sans"/>
              <a:sym typeface="Open Sans"/>
            </a:endParaRPr>
          </a:p>
          <a:p>
            <a:pPr lvl="0" marL="2124117" indent="-2124117" defTabSz="877823">
              <a:buClr>
                <a:srgbClr val="346D8A"/>
              </a:buClr>
              <a:buSzPct val="100000"/>
              <a:buFont typeface="Arial"/>
              <a:buChar char="•"/>
            </a:pPr>
            <a:r>
              <a:rPr sz="2688">
                <a:solidFill>
                  <a:srgbClr val="346D8A"/>
                </a:solidFill>
                <a:latin typeface="Open Sans"/>
                <a:ea typeface="Open Sans"/>
                <a:cs typeface="Open Sans"/>
                <a:sym typeface="Open Sans"/>
              </a:rPr>
              <a:t>Data portability</a:t>
            </a:r>
            <a:endParaRPr sz="2688">
              <a:solidFill>
                <a:srgbClr val="346D8A"/>
              </a:solidFill>
              <a:latin typeface="Open Sans"/>
              <a:ea typeface="Open Sans"/>
              <a:cs typeface="Open Sans"/>
              <a:sym typeface="Open Sans"/>
            </a:endParaRPr>
          </a:p>
          <a:p>
            <a:pPr lvl="0" marL="2124117" indent="-2124117" defTabSz="877823">
              <a:buClr>
                <a:srgbClr val="346D8A"/>
              </a:buClr>
              <a:buSzPct val="100000"/>
              <a:buFont typeface="Arial"/>
              <a:buChar char="•"/>
            </a:pPr>
            <a:r>
              <a:rPr sz="2688">
                <a:solidFill>
                  <a:srgbClr val="346D8A"/>
                </a:solidFill>
                <a:latin typeface="Open Sans"/>
                <a:ea typeface="Open Sans"/>
                <a:cs typeface="Open Sans"/>
                <a:sym typeface="Open Sans"/>
              </a:rPr>
              <a:t>Right to be forgotten</a:t>
            </a:r>
            <a:endParaRPr sz="2688">
              <a:solidFill>
                <a:srgbClr val="346D8A"/>
              </a:solidFill>
              <a:latin typeface="Open Sans"/>
              <a:ea typeface="Open Sans"/>
              <a:cs typeface="Open Sans"/>
              <a:sym typeface="Open Sans"/>
            </a:endParaRPr>
          </a:p>
          <a:p>
            <a:pPr lvl="0" marL="2124117" indent="-2124117" defTabSz="877823">
              <a:buClr>
                <a:srgbClr val="346D8A"/>
              </a:buClr>
              <a:buSzPct val="100000"/>
              <a:buFont typeface="Arial"/>
              <a:buChar char="•"/>
            </a:pPr>
            <a:r>
              <a:rPr sz="2688">
                <a:solidFill>
                  <a:srgbClr val="346D8A"/>
                </a:solidFill>
                <a:latin typeface="Open Sans"/>
                <a:ea typeface="Open Sans"/>
                <a:cs typeface="Open Sans"/>
                <a:sym typeface="Open Sans"/>
              </a:rPr>
              <a:t>International transfers</a:t>
            </a:r>
            <a:endParaRPr sz="2688">
              <a:solidFill>
                <a:srgbClr val="346D8A"/>
              </a:solidFill>
              <a:latin typeface="Open Sans"/>
              <a:ea typeface="Open Sans"/>
              <a:cs typeface="Open Sans"/>
              <a:sym typeface="Open Sans"/>
            </a:endParaRPr>
          </a:p>
          <a:p>
            <a:pPr lvl="0" marL="2124117" indent="-2124117" defTabSz="877823">
              <a:buClr>
                <a:srgbClr val="346D8A"/>
              </a:buClr>
              <a:buSzPct val="100000"/>
              <a:buFont typeface="Arial"/>
              <a:buChar char="•"/>
            </a:pPr>
            <a:r>
              <a:rPr sz="2688">
                <a:solidFill>
                  <a:srgbClr val="346D8A"/>
                </a:solidFill>
                <a:latin typeface="Open Sans"/>
                <a:ea typeface="Open Sans"/>
                <a:cs typeface="Open Sans"/>
                <a:sym typeface="Open Sans"/>
              </a:rPr>
              <a:t>Privacy by design</a:t>
            </a:r>
          </a:p>
        </p:txBody>
      </p:sp>
      <p:grpSp>
        <p:nvGrpSpPr>
          <p:cNvPr id="128" name="Group 128"/>
          <p:cNvGrpSpPr/>
          <p:nvPr/>
        </p:nvGrpSpPr>
        <p:grpSpPr>
          <a:xfrm>
            <a:off x="264727" y="2815694"/>
            <a:ext cx="12463626" cy="6735698"/>
            <a:chOff x="0" y="-1"/>
            <a:chExt cx="12463625" cy="6735696"/>
          </a:xfrm>
        </p:grpSpPr>
        <p:grpSp>
          <p:nvGrpSpPr>
            <p:cNvPr id="126" name="Group 126"/>
            <p:cNvGrpSpPr/>
            <p:nvPr/>
          </p:nvGrpSpPr>
          <p:grpSpPr>
            <a:xfrm>
              <a:off x="6540436" y="-2"/>
              <a:ext cx="5923189" cy="6609001"/>
              <a:chOff x="-1" y="-1"/>
              <a:chExt cx="5923188" cy="6609000"/>
            </a:xfrm>
          </p:grpSpPr>
          <p:pic>
            <p:nvPicPr>
              <p:cNvPr id="124" name="image6.png"/>
              <p:cNvPicPr/>
              <p:nvPr/>
            </p:nvPicPr>
            <p:blipFill>
              <a:blip r:embed="rId2">
                <a:extLst/>
              </a:blip>
              <a:stretch>
                <a:fillRect/>
              </a:stretch>
            </p:blipFill>
            <p:spPr>
              <a:xfrm>
                <a:off x="-2" y="-2"/>
                <a:ext cx="4670054" cy="6565300"/>
              </a:xfrm>
              <a:prstGeom prst="rect">
                <a:avLst/>
              </a:prstGeom>
              <a:ln w="12700" cap="flat">
                <a:noFill/>
                <a:miter lim="400000"/>
              </a:ln>
              <a:effectLst/>
            </p:spPr>
          </p:pic>
          <p:sp>
            <p:nvSpPr>
              <p:cNvPr id="125" name="Shape 125"/>
              <p:cNvSpPr/>
              <p:nvPr/>
            </p:nvSpPr>
            <p:spPr>
              <a:xfrm>
                <a:off x="1022914" y="5752326"/>
                <a:ext cx="4900274" cy="856674"/>
              </a:xfrm>
              <a:prstGeom prst="rect">
                <a:avLst/>
              </a:prstGeom>
              <a:solidFill>
                <a:srgbClr val="FFFFFF"/>
              </a:solidFill>
              <a:ln w="25400" cap="flat">
                <a:solidFill>
                  <a:srgbClr val="99B6C4"/>
                </a:solidFill>
                <a:prstDash val="solid"/>
                <a:bevel/>
              </a:ln>
              <a:effectLst/>
              <a:extLst>
                <a:ext uri="{C572A759-6A51-4108-AA02-DFA0A04FC94B}">
                  <ma14:wrappingTextBoxFlag xmlns:ma14="http://schemas.microsoft.com/office/mac/drawingml/2011/main" val="1"/>
                </a:ext>
              </a:extLst>
            </p:spPr>
            <p:txBody>
              <a:bodyPr wrap="square" lIns="65022" tIns="65022" rIns="65022" bIns="65022" numCol="1" anchor="t">
                <a:spAutoFit/>
              </a:bodyPr>
              <a:lstStyle/>
              <a:p>
                <a:pPr lvl="0" algn="l" defTabSz="914400">
                  <a:defRPr sz="1800"/>
                </a:pPr>
                <a:r>
                  <a:rPr i="1" sz="2400">
                    <a:latin typeface="Arial"/>
                    <a:ea typeface="Arial"/>
                    <a:cs typeface="Arial"/>
                    <a:sym typeface="Arial"/>
                  </a:rPr>
                  <a:t>from an identification paradigm </a:t>
                </a:r>
                <a:br>
                  <a:rPr i="1" sz="2400">
                    <a:latin typeface="Arial"/>
                    <a:ea typeface="Arial"/>
                    <a:cs typeface="Arial"/>
                    <a:sym typeface="Arial"/>
                  </a:rPr>
                </a:br>
                <a:r>
                  <a:rPr i="1" sz="2400">
                    <a:latin typeface="Arial"/>
                    <a:ea typeface="Arial"/>
                    <a:cs typeface="Arial"/>
                    <a:sym typeface="Arial"/>
                  </a:rPr>
                  <a:t>to a validation paradigm</a:t>
                </a:r>
              </a:p>
            </p:txBody>
          </p:sp>
        </p:grpSp>
        <p:sp>
          <p:nvSpPr>
            <p:cNvPr id="127" name="Shape 127"/>
            <p:cNvSpPr/>
            <p:nvPr/>
          </p:nvSpPr>
          <p:spPr>
            <a:xfrm>
              <a:off x="-1" y="6346429"/>
              <a:ext cx="4094690" cy="3892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65022" tIns="65022" rIns="65022" bIns="65022" numCol="1" anchor="t">
              <a:spAutoFit/>
            </a:bodyPr>
            <a:lstStyle>
              <a:lvl1pPr algn="l" defTabSz="914400">
                <a:defRPr sz="1800">
                  <a:solidFill>
                    <a:srgbClr val="808080"/>
                  </a:solidFill>
                  <a:latin typeface="Arial"/>
                  <a:ea typeface="Arial"/>
                  <a:cs typeface="Arial"/>
                  <a:sym typeface="Arial"/>
                </a:defRPr>
              </a:lvl1pPr>
            </a:lstStyle>
            <a:p>
              <a:pPr lvl="0">
                <a:defRPr>
                  <a:solidFill>
                    <a:srgbClr val="000000"/>
                  </a:solidFill>
                </a:defRPr>
              </a:pPr>
              <a:r>
                <a:rPr>
                  <a:solidFill>
                    <a:srgbClr val="808080"/>
                  </a:solidFill>
                </a:rPr>
                <a:t>*) https://digitaliser.dk/resource/896495</a:t>
              </a:r>
            </a:p>
          </p:txBody>
        </p:sp>
      </p:grpSp>
      <p:sp>
        <p:nvSpPr>
          <p:cNvPr id="129" name="Shape 129"/>
          <p:cNvSpPr/>
          <p:nvPr/>
        </p:nvSpPr>
        <p:spPr>
          <a:xfrm>
            <a:off x="6391908" y="1257386"/>
            <a:ext cx="5743788" cy="1425445"/>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p>
            <a:pPr lvl="0" algn="l" defTabSz="914400">
              <a:defRPr sz="1800"/>
            </a:pPr>
            <a:r>
              <a:rPr b="1" sz="2800">
                <a:solidFill>
                  <a:srgbClr val="346D8A"/>
                </a:solidFill>
                <a:latin typeface="Open Sans"/>
                <a:ea typeface="Open Sans"/>
                <a:cs typeface="Open Sans"/>
                <a:sym typeface="Open Sans"/>
              </a:rPr>
              <a:t>Two avenues to security</a:t>
            </a:r>
            <a:endParaRPr b="1" sz="2800">
              <a:solidFill>
                <a:srgbClr val="346D8A"/>
              </a:solidFill>
              <a:latin typeface="Open Sans"/>
              <a:ea typeface="Open Sans"/>
              <a:cs typeface="Open Sans"/>
              <a:sym typeface="Open Sans"/>
            </a:endParaRPr>
          </a:p>
          <a:p>
            <a:pPr lvl="0" marL="2212622" indent="-2212622" algn="l" defTabSz="914400">
              <a:buClr>
                <a:srgbClr val="346D8A"/>
              </a:buClr>
              <a:buSzPct val="100000"/>
              <a:buFont typeface="Arial"/>
              <a:buChar char="•"/>
              <a:defRPr sz="1800"/>
            </a:pPr>
            <a:r>
              <a:rPr sz="2800">
                <a:solidFill>
                  <a:srgbClr val="346D8A"/>
                </a:solidFill>
                <a:latin typeface="Open Sans"/>
                <a:ea typeface="Open Sans"/>
                <a:cs typeface="Open Sans"/>
                <a:sym typeface="Open Sans"/>
              </a:rPr>
              <a:t>Assurance-based security </a:t>
            </a:r>
            <a:endParaRPr sz="2800">
              <a:solidFill>
                <a:srgbClr val="346D8A"/>
              </a:solidFill>
              <a:latin typeface="Open Sans"/>
              <a:ea typeface="Open Sans"/>
              <a:cs typeface="Open Sans"/>
              <a:sym typeface="Open Sans"/>
            </a:endParaRPr>
          </a:p>
          <a:p>
            <a:pPr lvl="0" marL="2212622" indent="-2212622" algn="l" defTabSz="914400">
              <a:buClr>
                <a:srgbClr val="346D8A"/>
              </a:buClr>
              <a:buSzPct val="100000"/>
              <a:buFont typeface="Arial"/>
              <a:buChar char="•"/>
              <a:defRPr sz="1800"/>
            </a:pPr>
            <a:r>
              <a:rPr sz="2800">
                <a:solidFill>
                  <a:srgbClr val="346D8A"/>
                </a:solidFill>
                <a:latin typeface="Open Sans"/>
                <a:ea typeface="Open Sans"/>
                <a:cs typeface="Open Sans"/>
                <a:sym typeface="Open Sans"/>
              </a:rPr>
              <a:t>Preventive security</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129">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12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12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12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2" fill="hold">
                                  <p:stCondLst>
                                    <p:cond delay="0"/>
                                  </p:stCondLst>
                                  <p:iterate type="el" backwards="0">
                                    <p:tmAbs val="0"/>
                                  </p:iterate>
                                  <p:childTnLst>
                                    <p:set>
                                      <p:cBhvr>
                                        <p:cTn id="20" fill="hold"/>
                                        <p:tgtEl>
                                          <p:spTgt spid="12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29" grpId="1"/>
      <p:bldP build="whole" bldLvl="1" animBg="1" rev="0" advAuto="0" spid="128" grpId="2"/>
    </p:bldLst>
  </p:timing>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4" name="Shape 364"/>
          <p:cNvSpPr/>
          <p:nvPr/>
        </p:nvSpPr>
        <p:spPr>
          <a:xfrm>
            <a:off x="4443305" y="8630666"/>
            <a:ext cx="4118190" cy="295145"/>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nchor="ctr">
            <a:spAutoFit/>
          </a:bodyPr>
          <a:lstStyle>
            <a:lvl1pPr defTabSz="914400">
              <a:defRPr sz="1100">
                <a:solidFill>
                  <a:srgbClr val="BFBFBF"/>
                </a:solidFill>
                <a:latin typeface="Verdana"/>
                <a:ea typeface="Verdana"/>
                <a:cs typeface="Verdana"/>
                <a:sym typeface="Verdana"/>
              </a:defRPr>
            </a:lvl1pPr>
          </a:lstStyle>
          <a:p>
            <a:pPr lvl="0">
              <a:defRPr sz="1800">
                <a:solidFill>
                  <a:srgbClr val="000000"/>
                </a:solidFill>
              </a:defRPr>
            </a:pPr>
            <a:r>
              <a:rPr sz="1100">
                <a:solidFill>
                  <a:srgbClr val="BFBFBF"/>
                </a:solidFill>
              </a:rPr>
              <a:t>© 2015  Axiomatics - @axiomatics</a:t>
            </a:r>
          </a:p>
        </p:txBody>
      </p:sp>
      <p:sp>
        <p:nvSpPr>
          <p:cNvPr id="365" name="Shape 365"/>
          <p:cNvSpPr/>
          <p:nvPr>
            <p:ph type="sldNum" sz="quarter" idx="2"/>
          </p:nvPr>
        </p:nvSpPr>
        <p:spPr>
          <a:xfrm>
            <a:off x="9320103" y="8533131"/>
            <a:ext cx="3426323" cy="165103"/>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sz="1800">
                <a:solidFill>
                  <a:srgbClr val="000000"/>
                </a:solidFill>
              </a:defRPr>
            </a:pPr>
            <a:fld id="{86CB4B4D-7CA3-9044-876B-883B54F8677D}" type="slidenum">
              <a:rPr sz="1100">
                <a:solidFill>
                  <a:srgbClr val="BFBFBF"/>
                </a:solidFill>
              </a:rPr>
            </a:fld>
          </a:p>
        </p:txBody>
      </p:sp>
      <p:sp>
        <p:nvSpPr>
          <p:cNvPr id="366" name="Shape 366"/>
          <p:cNvSpPr/>
          <p:nvPr>
            <p:ph type="body" idx="1"/>
          </p:nvPr>
        </p:nvSpPr>
        <p:spPr>
          <a:xfrm>
            <a:off x="306510" y="920746"/>
            <a:ext cx="7732891" cy="525275"/>
          </a:xfrm>
          <a:prstGeom prst="rect">
            <a:avLst/>
          </a:prstGeom>
        </p:spPr>
        <p:txBody>
          <a:bodyPr/>
          <a:lstStyle/>
          <a:p>
            <a:pPr lvl="0">
              <a:defRPr sz="1800">
                <a:solidFill>
                  <a:srgbClr val="000000"/>
                </a:solidFill>
              </a:defRPr>
            </a:pPr>
            <a:r>
              <a:rPr sz="3000">
                <a:solidFill>
                  <a:srgbClr val="4D4D4D"/>
                </a:solidFill>
              </a:rPr>
              <a:t>What does XACML contain?</a:t>
            </a:r>
          </a:p>
        </p:txBody>
      </p:sp>
      <p:grpSp>
        <p:nvGrpSpPr>
          <p:cNvPr id="380" name="Group 380"/>
          <p:cNvGrpSpPr/>
          <p:nvPr/>
        </p:nvGrpSpPr>
        <p:grpSpPr>
          <a:xfrm>
            <a:off x="758607" y="1599629"/>
            <a:ext cx="11487587" cy="7016055"/>
            <a:chOff x="-2" y="-2"/>
            <a:chExt cx="11487585" cy="7016053"/>
          </a:xfrm>
        </p:grpSpPr>
        <p:grpSp>
          <p:nvGrpSpPr>
            <p:cNvPr id="369" name="Group 369"/>
            <p:cNvGrpSpPr/>
            <p:nvPr/>
          </p:nvGrpSpPr>
          <p:grpSpPr>
            <a:xfrm>
              <a:off x="-2" y="-3"/>
              <a:ext cx="11487586" cy="2034659"/>
              <a:chOff x="0" y="0"/>
              <a:chExt cx="11487584" cy="2034657"/>
            </a:xfrm>
          </p:grpSpPr>
          <p:sp>
            <p:nvSpPr>
              <p:cNvPr id="367" name="Shape 367"/>
              <p:cNvSpPr/>
              <p:nvPr/>
            </p:nvSpPr>
            <p:spPr>
              <a:xfrm>
                <a:off x="-1" y="-1"/>
                <a:ext cx="11487586" cy="2034659"/>
              </a:xfrm>
              <a:prstGeom prst="rect">
                <a:avLst/>
              </a:prstGeom>
              <a:solidFill>
                <a:srgbClr val="4D4D4D"/>
              </a:solidFill>
              <a:ln w="25400" cap="flat">
                <a:solidFill>
                  <a:srgbClr val="F2F2F2"/>
                </a:solidFill>
                <a:prstDash val="solid"/>
                <a:bevel/>
              </a:ln>
              <a:effectLst/>
            </p:spPr>
            <p:txBody>
              <a:bodyPr wrap="square" lIns="0" tIns="0" rIns="0" bIns="0" numCol="1" anchor="t">
                <a:noAutofit/>
              </a:bodyPr>
              <a:lstStyle/>
              <a:p>
                <a:pPr lvl="0" algn="l" defTabSz="914400">
                  <a:defRPr sz="3800">
                    <a:solidFill>
                      <a:srgbClr val="FFFFFF"/>
                    </a:solidFill>
                    <a:latin typeface="Verdana"/>
                    <a:ea typeface="Verdana"/>
                    <a:cs typeface="Verdana"/>
                    <a:sym typeface="Verdana"/>
                  </a:defRPr>
                </a:pPr>
              </a:p>
            </p:txBody>
          </p:sp>
          <p:sp>
            <p:nvSpPr>
              <p:cNvPr id="368" name="Shape 368"/>
              <p:cNvSpPr/>
              <p:nvPr/>
            </p:nvSpPr>
            <p:spPr>
              <a:xfrm>
                <a:off x="-1" y="-1"/>
                <a:ext cx="11487586" cy="71424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2" tIns="65022" rIns="65022" bIns="65022" numCol="1" anchor="t">
                <a:spAutoFit/>
              </a:bodyPr>
              <a:lstStyle>
                <a:lvl1pPr algn="l" defTabSz="914400">
                  <a:defRPr sz="3800">
                    <a:solidFill>
                      <a:srgbClr val="FFFFFF"/>
                    </a:solidFill>
                    <a:latin typeface="Verdana"/>
                    <a:ea typeface="Verdana"/>
                    <a:cs typeface="Verdana"/>
                    <a:sym typeface="Verdana"/>
                  </a:defRPr>
                </a:lvl1pPr>
              </a:lstStyle>
              <a:p>
                <a:pPr lvl="0">
                  <a:defRPr sz="1800">
                    <a:solidFill>
                      <a:srgbClr val="000000"/>
                    </a:solidFill>
                  </a:defRPr>
                </a:pPr>
                <a:r>
                  <a:rPr sz="3800">
                    <a:solidFill>
                      <a:srgbClr val="FFFFFF"/>
                    </a:solidFill>
                  </a:rPr>
                  <a:t>XACML</a:t>
                </a:r>
              </a:p>
            </p:txBody>
          </p:sp>
        </p:grpSp>
        <p:grpSp>
          <p:nvGrpSpPr>
            <p:cNvPr id="372" name="Group 372"/>
            <p:cNvGrpSpPr/>
            <p:nvPr/>
          </p:nvGrpSpPr>
          <p:grpSpPr>
            <a:xfrm>
              <a:off x="-3" y="2020065"/>
              <a:ext cx="3679224" cy="4299630"/>
              <a:chOff x="0" y="0"/>
              <a:chExt cx="3679223" cy="4299628"/>
            </a:xfrm>
          </p:grpSpPr>
          <p:sp>
            <p:nvSpPr>
              <p:cNvPr id="370" name="Shape 370"/>
              <p:cNvSpPr/>
              <p:nvPr/>
            </p:nvSpPr>
            <p:spPr>
              <a:xfrm>
                <a:off x="-1" y="47413"/>
                <a:ext cx="3679224" cy="4204813"/>
              </a:xfrm>
              <a:prstGeom prst="rect">
                <a:avLst/>
              </a:prstGeom>
              <a:solidFill>
                <a:srgbClr val="8FAC5A"/>
              </a:solidFill>
              <a:ln w="25400" cap="flat">
                <a:solidFill>
                  <a:srgbClr val="F2F2F2"/>
                </a:solidFill>
                <a:prstDash val="solid"/>
                <a:bevel/>
              </a:ln>
              <a:effectLst/>
            </p:spPr>
            <p:txBody>
              <a:bodyPr wrap="square" lIns="0" tIns="0" rIns="0" bIns="0" numCol="1" anchor="ctr">
                <a:noAutofit/>
              </a:bodyPr>
              <a:lstStyle/>
              <a:p>
                <a:pPr lvl="0" defTabSz="914400">
                  <a:defRPr sz="7000">
                    <a:solidFill>
                      <a:srgbClr val="FFFFFF"/>
                    </a:solidFill>
                    <a:latin typeface="Verdana"/>
                    <a:ea typeface="Verdana"/>
                    <a:cs typeface="Verdana"/>
                    <a:sym typeface="Verdana"/>
                  </a:defRPr>
                </a:pPr>
              </a:p>
            </p:txBody>
          </p:sp>
          <p:sp>
            <p:nvSpPr>
              <p:cNvPr id="371" name="Shape 371"/>
              <p:cNvSpPr/>
              <p:nvPr/>
            </p:nvSpPr>
            <p:spPr>
              <a:xfrm>
                <a:off x="-1" y="-2"/>
                <a:ext cx="3679224" cy="42996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2" tIns="65022" rIns="65022" bIns="65022" numCol="1" anchor="ctr">
                <a:noAutofit/>
              </a:bodyPr>
              <a:lstStyle/>
              <a:p>
                <a:pPr lvl="0" defTabSz="914400">
                  <a:defRPr sz="1800"/>
                </a:pPr>
                <a:r>
                  <a:rPr sz="4500">
                    <a:solidFill>
                      <a:srgbClr val="FFFFFF"/>
                    </a:solidFill>
                    <a:latin typeface="Verdana"/>
                    <a:ea typeface="Verdana"/>
                    <a:cs typeface="Verdana"/>
                    <a:sym typeface="Verdana"/>
                  </a:rPr>
                  <a:t>Reference</a:t>
                </a:r>
                <a:endParaRPr sz="4500">
                  <a:solidFill>
                    <a:srgbClr val="FFFFFF"/>
                  </a:solidFill>
                  <a:latin typeface="Verdana"/>
                  <a:ea typeface="Verdana"/>
                  <a:cs typeface="Verdana"/>
                  <a:sym typeface="Verdana"/>
                </a:endParaRPr>
              </a:p>
              <a:p>
                <a:pPr lvl="0" defTabSz="914400">
                  <a:defRPr sz="1800"/>
                </a:pPr>
                <a:r>
                  <a:rPr sz="4500">
                    <a:solidFill>
                      <a:srgbClr val="FFFFFF"/>
                    </a:solidFill>
                    <a:latin typeface="Verdana"/>
                    <a:ea typeface="Verdana"/>
                    <a:cs typeface="Verdana"/>
                    <a:sym typeface="Verdana"/>
                  </a:rPr>
                  <a:t>Architecture</a:t>
                </a:r>
              </a:p>
            </p:txBody>
          </p:sp>
        </p:grpSp>
        <p:grpSp>
          <p:nvGrpSpPr>
            <p:cNvPr id="375" name="Group 375"/>
            <p:cNvGrpSpPr/>
            <p:nvPr/>
          </p:nvGrpSpPr>
          <p:grpSpPr>
            <a:xfrm>
              <a:off x="3840678" y="2069115"/>
              <a:ext cx="3806221" cy="4349955"/>
              <a:chOff x="0" y="0"/>
              <a:chExt cx="3806219" cy="4349953"/>
            </a:xfrm>
          </p:grpSpPr>
          <p:sp>
            <p:nvSpPr>
              <p:cNvPr id="373" name="Shape 373"/>
              <p:cNvSpPr/>
              <p:nvPr/>
            </p:nvSpPr>
            <p:spPr>
              <a:xfrm>
                <a:off x="-1" y="-1"/>
                <a:ext cx="3806221" cy="4349954"/>
              </a:xfrm>
              <a:prstGeom prst="rect">
                <a:avLst/>
              </a:prstGeom>
              <a:solidFill>
                <a:srgbClr val="4D4D4D"/>
              </a:solidFill>
              <a:ln w="25400" cap="flat">
                <a:solidFill>
                  <a:srgbClr val="F2F2F2"/>
                </a:solidFill>
                <a:prstDash val="solid"/>
                <a:bevel/>
              </a:ln>
              <a:effectLst/>
            </p:spPr>
            <p:txBody>
              <a:bodyPr wrap="square" lIns="0" tIns="0" rIns="0" bIns="0" numCol="1" anchor="ctr">
                <a:noAutofit/>
              </a:bodyPr>
              <a:lstStyle/>
              <a:p>
                <a:pPr lvl="0" defTabSz="914400">
                  <a:defRPr sz="7000">
                    <a:solidFill>
                      <a:srgbClr val="FFFFFF"/>
                    </a:solidFill>
                    <a:latin typeface="Verdana"/>
                    <a:ea typeface="Verdana"/>
                    <a:cs typeface="Verdana"/>
                    <a:sym typeface="Verdana"/>
                  </a:defRPr>
                </a:pPr>
              </a:p>
            </p:txBody>
          </p:sp>
          <p:sp>
            <p:nvSpPr>
              <p:cNvPr id="374" name="Shape 374"/>
              <p:cNvSpPr/>
              <p:nvPr/>
            </p:nvSpPr>
            <p:spPr>
              <a:xfrm>
                <a:off x="-1" y="1449552"/>
                <a:ext cx="3806221" cy="145084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2" tIns="65022" rIns="65022" bIns="65022" numCol="1" anchor="ctr">
                <a:spAutoFit/>
              </a:bodyPr>
              <a:lstStyle>
                <a:lvl1pPr defTabSz="914400">
                  <a:defRPr sz="4300">
                    <a:solidFill>
                      <a:srgbClr val="FFFFFF"/>
                    </a:solidFill>
                    <a:latin typeface="Verdana"/>
                    <a:ea typeface="Verdana"/>
                    <a:cs typeface="Verdana"/>
                    <a:sym typeface="Verdana"/>
                  </a:defRPr>
                </a:lvl1pPr>
              </a:lstStyle>
              <a:p>
                <a:pPr lvl="0">
                  <a:defRPr sz="1800">
                    <a:solidFill>
                      <a:srgbClr val="000000"/>
                    </a:solidFill>
                  </a:defRPr>
                </a:pPr>
                <a:r>
                  <a:rPr sz="4300">
                    <a:solidFill>
                      <a:srgbClr val="FFFFFF"/>
                    </a:solidFill>
                  </a:rPr>
                  <a:t>Policy Language</a:t>
                </a:r>
              </a:p>
            </p:txBody>
          </p:sp>
        </p:grpSp>
        <p:grpSp>
          <p:nvGrpSpPr>
            <p:cNvPr id="378" name="Group 378"/>
            <p:cNvGrpSpPr/>
            <p:nvPr/>
          </p:nvGrpSpPr>
          <p:grpSpPr>
            <a:xfrm>
              <a:off x="7681359" y="2069116"/>
              <a:ext cx="3806224" cy="4349957"/>
              <a:chOff x="-1" y="588800"/>
              <a:chExt cx="3806223" cy="4349955"/>
            </a:xfrm>
          </p:grpSpPr>
          <p:sp>
            <p:nvSpPr>
              <p:cNvPr id="376" name="Shape 376"/>
              <p:cNvSpPr/>
              <p:nvPr/>
            </p:nvSpPr>
            <p:spPr>
              <a:xfrm>
                <a:off x="-2" y="588800"/>
                <a:ext cx="3806225" cy="4349957"/>
              </a:xfrm>
              <a:prstGeom prst="rect">
                <a:avLst/>
              </a:prstGeom>
              <a:solidFill>
                <a:srgbClr val="4D4D4D"/>
              </a:solidFill>
              <a:ln w="25400" cap="flat">
                <a:solidFill>
                  <a:srgbClr val="F2F2F2"/>
                </a:solidFill>
                <a:prstDash val="solid"/>
                <a:bevel/>
              </a:ln>
              <a:effectLst/>
            </p:spPr>
            <p:txBody>
              <a:bodyPr wrap="square" lIns="0" tIns="0" rIns="0" bIns="0" numCol="1" anchor="ctr">
                <a:noAutofit/>
              </a:bodyPr>
              <a:lstStyle/>
              <a:p>
                <a:pPr lvl="0" defTabSz="914400">
                  <a:defRPr sz="7000">
                    <a:solidFill>
                      <a:srgbClr val="FFFFFF"/>
                    </a:solidFill>
                    <a:latin typeface="Verdana"/>
                    <a:ea typeface="Verdana"/>
                    <a:cs typeface="Verdana"/>
                    <a:sym typeface="Verdana"/>
                  </a:defRPr>
                </a:pPr>
              </a:p>
            </p:txBody>
          </p:sp>
          <p:sp>
            <p:nvSpPr>
              <p:cNvPr id="377" name="Shape 377"/>
              <p:cNvSpPr/>
              <p:nvPr/>
            </p:nvSpPr>
            <p:spPr>
              <a:xfrm>
                <a:off x="-2" y="1727202"/>
                <a:ext cx="3806225" cy="207314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2" tIns="65022" rIns="65022" bIns="65022" numCol="1" anchor="ctr">
                <a:spAutoFit/>
              </a:bodyPr>
              <a:lstStyle>
                <a:lvl1pPr defTabSz="914400">
                  <a:defRPr sz="4200">
                    <a:solidFill>
                      <a:srgbClr val="FFFFFF"/>
                    </a:solidFill>
                    <a:latin typeface="Verdana"/>
                    <a:ea typeface="Verdana"/>
                    <a:cs typeface="Verdana"/>
                    <a:sym typeface="Verdana"/>
                  </a:defRPr>
                </a:lvl1pPr>
              </a:lstStyle>
              <a:p>
                <a:pPr lvl="0">
                  <a:defRPr sz="1800">
                    <a:solidFill>
                      <a:srgbClr val="000000"/>
                    </a:solidFill>
                  </a:defRPr>
                </a:pPr>
                <a:r>
                  <a:rPr sz="4200">
                    <a:solidFill>
                      <a:srgbClr val="FFFFFF"/>
                    </a:solidFill>
                  </a:rPr>
                  <a:t>Request / Response Protocol</a:t>
                </a:r>
              </a:p>
            </p:txBody>
          </p:sp>
        </p:grpSp>
        <p:sp>
          <p:nvSpPr>
            <p:cNvPr id="379" name="Shape 379"/>
            <p:cNvSpPr/>
            <p:nvPr/>
          </p:nvSpPr>
          <p:spPr>
            <a:xfrm>
              <a:off x="-2" y="6453530"/>
              <a:ext cx="11487584" cy="562522"/>
            </a:xfrm>
            <a:prstGeom prst="rect">
              <a:avLst/>
            </a:prstGeom>
            <a:solidFill>
              <a:srgbClr val="4D4D4D"/>
            </a:solidFill>
            <a:ln w="25400" cap="flat">
              <a:solidFill>
                <a:srgbClr val="F2F2F2"/>
              </a:solidFill>
              <a:prstDash val="solid"/>
              <a:bevel/>
            </a:ln>
            <a:effectLst/>
          </p:spPr>
          <p:txBody>
            <a:bodyPr wrap="square" lIns="0" tIns="0" rIns="0" bIns="0" numCol="1" anchor="ctr">
              <a:noAutofit/>
            </a:bodyPr>
            <a:lstStyle/>
            <a:p>
              <a:pPr lvl="0" algn="l" defTabSz="914400">
                <a:defRPr sz="3000">
                  <a:solidFill>
                    <a:srgbClr val="4D4D4D"/>
                  </a:solidFill>
                  <a:latin typeface="Verdana"/>
                  <a:ea typeface="Verdana"/>
                  <a:cs typeface="Verdana"/>
                  <a:sym typeface="Verdana"/>
                </a:defRPr>
              </a:pPr>
            </a:p>
          </p:txBody>
        </p:sp>
      </p:grpSp>
    </p:spTree>
  </p:cSld>
  <p:clrMapOvr>
    <a:masterClrMapping/>
  </p:clrMapOvr>
  <p:transitio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2" name="Shape 382"/>
          <p:cNvSpPr/>
          <p:nvPr/>
        </p:nvSpPr>
        <p:spPr>
          <a:xfrm>
            <a:off x="4443305" y="8630666"/>
            <a:ext cx="4118190" cy="295145"/>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nchor="ctr">
            <a:spAutoFit/>
          </a:bodyPr>
          <a:lstStyle>
            <a:lvl1pPr defTabSz="914400">
              <a:defRPr sz="1100">
                <a:solidFill>
                  <a:srgbClr val="BFBFBF"/>
                </a:solidFill>
                <a:latin typeface="Verdana"/>
                <a:ea typeface="Verdana"/>
                <a:cs typeface="Verdana"/>
                <a:sym typeface="Verdana"/>
              </a:defRPr>
            </a:lvl1pPr>
          </a:lstStyle>
          <a:p>
            <a:pPr lvl="0">
              <a:defRPr sz="1800">
                <a:solidFill>
                  <a:srgbClr val="000000"/>
                </a:solidFill>
              </a:defRPr>
            </a:pPr>
            <a:r>
              <a:rPr sz="1100">
                <a:solidFill>
                  <a:srgbClr val="BFBFBF"/>
                </a:solidFill>
              </a:rPr>
              <a:t>© 2015  Axiomatics - @axiomatics</a:t>
            </a:r>
          </a:p>
        </p:txBody>
      </p:sp>
      <p:sp>
        <p:nvSpPr>
          <p:cNvPr id="383" name="Shape 383"/>
          <p:cNvSpPr/>
          <p:nvPr>
            <p:ph type="title"/>
          </p:nvPr>
        </p:nvSpPr>
        <p:spPr>
          <a:xfrm>
            <a:off x="562185" y="2162949"/>
            <a:ext cx="11880431" cy="819575"/>
          </a:xfrm>
          <a:prstGeom prst="rect">
            <a:avLst/>
          </a:prstGeom>
        </p:spPr>
        <p:txBody>
          <a:bodyPr/>
          <a:lstStyle/>
          <a:p>
            <a:pPr lvl="0">
              <a:defRPr sz="1800">
                <a:solidFill>
                  <a:srgbClr val="000000"/>
                </a:solidFill>
              </a:defRPr>
            </a:pPr>
            <a:r>
              <a:rPr sz="4600">
                <a:solidFill>
                  <a:srgbClr val="4D4D4D"/>
                </a:solidFill>
              </a:rPr>
              <a:t>XACML policy language represents privacy rules</a:t>
            </a:r>
          </a:p>
        </p:txBody>
      </p:sp>
      <p:sp>
        <p:nvSpPr>
          <p:cNvPr id="384" name="Shape 384"/>
          <p:cNvSpPr/>
          <p:nvPr>
            <p:ph type="body" idx="1"/>
          </p:nvPr>
        </p:nvSpPr>
        <p:spPr>
          <a:xfrm>
            <a:off x="562185" y="2982523"/>
            <a:ext cx="11880431" cy="5120644"/>
          </a:xfrm>
          <a:prstGeom prst="rect">
            <a:avLst/>
          </a:prstGeom>
        </p:spPr>
        <p:txBody>
          <a:bodyPr/>
          <a:lstStyle/>
          <a:p>
            <a:pPr lvl="0" marL="540618" indent="-540618" defTabSz="886966">
              <a:spcBef>
                <a:spcPts val="500"/>
              </a:spcBef>
              <a:defRPr sz="1800">
                <a:solidFill>
                  <a:srgbClr val="000000"/>
                </a:solidFill>
              </a:defRPr>
            </a:pPr>
            <a:r>
              <a:rPr sz="2500">
                <a:solidFill>
                  <a:srgbClr val="4D4D4D"/>
                </a:solidFill>
              </a:rPr>
              <a:t>Its attribute-based model allows for very granular policy constructs</a:t>
            </a:r>
            <a:endParaRPr sz="2500"/>
          </a:p>
          <a:p>
            <a:pPr lvl="1" marL="554524" indent="-382058" defTabSz="886966">
              <a:spcBef>
                <a:spcPts val="500"/>
              </a:spcBef>
              <a:defRPr sz="1800">
                <a:solidFill>
                  <a:srgbClr val="000000"/>
                </a:solidFill>
              </a:defRPr>
            </a:pPr>
            <a:r>
              <a:rPr sz="2100">
                <a:solidFill>
                  <a:srgbClr val="4D4D4D"/>
                </a:solidFill>
              </a:rPr>
              <a:t>Attributes of the user, resource and environment can be incorporated</a:t>
            </a:r>
            <a:endParaRPr sz="2100"/>
          </a:p>
          <a:p>
            <a:pPr lvl="0" marL="540618" indent="-540618" defTabSz="886966">
              <a:spcBef>
                <a:spcPts val="500"/>
              </a:spcBef>
              <a:defRPr sz="1800">
                <a:solidFill>
                  <a:srgbClr val="000000"/>
                </a:solidFill>
              </a:defRPr>
            </a:pPr>
            <a:r>
              <a:rPr sz="2500">
                <a:solidFill>
                  <a:srgbClr val="4D4D4D"/>
                </a:solidFill>
              </a:rPr>
              <a:t>Conditions for allowing or denying access can be every simple or elaborate</a:t>
            </a:r>
            <a:endParaRPr sz="2500"/>
          </a:p>
          <a:p>
            <a:pPr lvl="1" marL="554524" indent="-382058" defTabSz="886966">
              <a:spcBef>
                <a:spcPts val="500"/>
              </a:spcBef>
              <a:defRPr sz="1800">
                <a:solidFill>
                  <a:srgbClr val="000000"/>
                </a:solidFill>
              </a:defRPr>
            </a:pPr>
            <a:r>
              <a:rPr sz="2100">
                <a:solidFill>
                  <a:srgbClr val="4D4D4D"/>
                </a:solidFill>
              </a:rPr>
              <a:t>Parents can see child’s bank info, but not vice versa</a:t>
            </a:r>
            <a:endParaRPr sz="2100"/>
          </a:p>
          <a:p>
            <a:pPr lvl="1" marL="554524" indent="-382058" defTabSz="886966">
              <a:spcBef>
                <a:spcPts val="500"/>
              </a:spcBef>
              <a:defRPr sz="1800">
                <a:solidFill>
                  <a:srgbClr val="000000"/>
                </a:solidFill>
              </a:defRPr>
            </a:pPr>
            <a:r>
              <a:rPr sz="2100">
                <a:solidFill>
                  <a:srgbClr val="4D4D4D"/>
                </a:solidFill>
              </a:rPr>
              <a:t>Bankers that are assigned to clients can see all data, bankers in the same office have a restricted view, bankers outside the country don’t see any data</a:t>
            </a:r>
            <a:endParaRPr sz="2100"/>
          </a:p>
          <a:p>
            <a:pPr lvl="0" marL="540618" indent="-540618" defTabSz="886966">
              <a:spcBef>
                <a:spcPts val="500"/>
              </a:spcBef>
              <a:defRPr sz="1800">
                <a:solidFill>
                  <a:srgbClr val="000000"/>
                </a:solidFill>
              </a:defRPr>
            </a:pPr>
            <a:r>
              <a:rPr sz="2500">
                <a:solidFill>
                  <a:srgbClr val="4D4D4D"/>
                </a:solidFill>
              </a:rPr>
              <a:t>Consent preferences can also be accommodated</a:t>
            </a:r>
            <a:endParaRPr sz="2500"/>
          </a:p>
          <a:p>
            <a:pPr lvl="1" marL="554524" indent="-382058" defTabSz="886966">
              <a:spcBef>
                <a:spcPts val="500"/>
              </a:spcBef>
              <a:defRPr sz="1800">
                <a:solidFill>
                  <a:srgbClr val="000000"/>
                </a:solidFill>
              </a:defRPr>
            </a:pPr>
            <a:r>
              <a:rPr sz="2100">
                <a:solidFill>
                  <a:srgbClr val="4D4D4D"/>
                </a:solidFill>
              </a:rPr>
              <a:t>Named doctors or bankers who can or cannot see my records</a:t>
            </a:r>
            <a:endParaRPr sz="2100"/>
          </a:p>
          <a:p>
            <a:pPr lvl="0" marL="540618" indent="-540618" defTabSz="886966">
              <a:spcBef>
                <a:spcPts val="500"/>
              </a:spcBef>
              <a:defRPr sz="1800">
                <a:solidFill>
                  <a:srgbClr val="000000"/>
                </a:solidFill>
              </a:defRPr>
            </a:pPr>
            <a:r>
              <a:rPr sz="2500">
                <a:solidFill>
                  <a:srgbClr val="4D4D4D"/>
                </a:solidFill>
              </a:rPr>
              <a:t>XACML policies determine access level and can also specify data masking</a:t>
            </a:r>
            <a:endParaRPr sz="2500"/>
          </a:p>
          <a:p>
            <a:pPr lvl="1" marL="554524" indent="-382058" defTabSz="886966">
              <a:spcBef>
                <a:spcPts val="500"/>
              </a:spcBef>
              <a:defRPr sz="1800">
                <a:solidFill>
                  <a:srgbClr val="000000"/>
                </a:solidFill>
              </a:defRPr>
            </a:pPr>
            <a:r>
              <a:rPr sz="2100">
                <a:solidFill>
                  <a:srgbClr val="4D4D4D"/>
                </a:solidFill>
              </a:rPr>
              <a:t>Obscure part or all of a particular data field when it is returned to the user/application</a:t>
            </a:r>
          </a:p>
        </p:txBody>
      </p:sp>
      <p:sp>
        <p:nvSpPr>
          <p:cNvPr id="385" name="Shape 385"/>
          <p:cNvSpPr/>
          <p:nvPr>
            <p:ph type="sldNum" sz="quarter" idx="2"/>
          </p:nvPr>
        </p:nvSpPr>
        <p:spPr>
          <a:xfrm>
            <a:off x="9320103" y="8533131"/>
            <a:ext cx="3426323" cy="165103"/>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sz="1800">
                <a:solidFill>
                  <a:srgbClr val="000000"/>
                </a:solidFill>
              </a:defRPr>
            </a:pPr>
            <a:fld id="{86CB4B4D-7CA3-9044-876B-883B54F8677D}" type="slidenum">
              <a:rPr sz="1100">
                <a:solidFill>
                  <a:srgbClr val="BFBFBF"/>
                </a:solidFill>
              </a:rPr>
            </a:fld>
          </a:p>
        </p:txBody>
      </p:sp>
    </p:spTree>
  </p:cSld>
  <p:clrMapOvr>
    <a:masterClrMapping/>
  </p:clrMapOvr>
  <p:transitio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7" name="Shape 387"/>
          <p:cNvSpPr/>
          <p:nvPr/>
        </p:nvSpPr>
        <p:spPr>
          <a:xfrm>
            <a:off x="4443305" y="8630666"/>
            <a:ext cx="4118190" cy="295145"/>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nchor="ctr">
            <a:spAutoFit/>
          </a:bodyPr>
          <a:lstStyle>
            <a:lvl1pPr defTabSz="914400">
              <a:defRPr sz="1100">
                <a:solidFill>
                  <a:srgbClr val="BFBFBF"/>
                </a:solidFill>
                <a:latin typeface="Verdana"/>
                <a:ea typeface="Verdana"/>
                <a:cs typeface="Verdana"/>
                <a:sym typeface="Verdana"/>
              </a:defRPr>
            </a:lvl1pPr>
          </a:lstStyle>
          <a:p>
            <a:pPr lvl="0">
              <a:defRPr sz="1800">
                <a:solidFill>
                  <a:srgbClr val="000000"/>
                </a:solidFill>
              </a:defRPr>
            </a:pPr>
            <a:r>
              <a:rPr sz="1100">
                <a:solidFill>
                  <a:srgbClr val="BFBFBF"/>
                </a:solidFill>
              </a:rPr>
              <a:t>© 2014  Axiomatics AB</a:t>
            </a:r>
          </a:p>
        </p:txBody>
      </p:sp>
      <p:sp>
        <p:nvSpPr>
          <p:cNvPr id="388" name="Shape 388"/>
          <p:cNvSpPr/>
          <p:nvPr>
            <p:ph type="title"/>
          </p:nvPr>
        </p:nvSpPr>
        <p:spPr>
          <a:xfrm>
            <a:off x="562185" y="2162949"/>
            <a:ext cx="11880431" cy="819575"/>
          </a:xfrm>
          <a:prstGeom prst="rect">
            <a:avLst/>
          </a:prstGeom>
        </p:spPr>
        <p:txBody>
          <a:bodyPr/>
          <a:lstStyle/>
          <a:p>
            <a:pPr lvl="0">
              <a:defRPr sz="1800">
                <a:solidFill>
                  <a:srgbClr val="000000"/>
                </a:solidFill>
              </a:defRPr>
            </a:pPr>
            <a:r>
              <a:rPr sz="4600">
                <a:solidFill>
                  <a:srgbClr val="4D4D4D"/>
                </a:solidFill>
              </a:rPr>
              <a:t>XACML enforces authorization rules at any layer</a:t>
            </a:r>
          </a:p>
        </p:txBody>
      </p:sp>
      <p:pic>
        <p:nvPicPr>
          <p:cNvPr id="389" name="image24.png"/>
          <p:cNvPicPr/>
          <p:nvPr/>
        </p:nvPicPr>
        <p:blipFill>
          <a:blip r:embed="rId2">
            <a:extLst/>
          </a:blip>
          <a:stretch>
            <a:fillRect/>
          </a:stretch>
        </p:blipFill>
        <p:spPr>
          <a:xfrm>
            <a:off x="3030777" y="2983102"/>
            <a:ext cx="6943245" cy="5119486"/>
          </a:xfrm>
          <a:prstGeom prst="rect">
            <a:avLst/>
          </a:prstGeom>
          <a:ln w="12700">
            <a:miter lim="400000"/>
          </a:ln>
        </p:spPr>
      </p:pic>
      <p:sp>
        <p:nvSpPr>
          <p:cNvPr id="390" name="Shape 390"/>
          <p:cNvSpPr/>
          <p:nvPr>
            <p:ph type="sldNum" sz="quarter" idx="2"/>
          </p:nvPr>
        </p:nvSpPr>
        <p:spPr>
          <a:xfrm>
            <a:off x="9320103" y="8533131"/>
            <a:ext cx="3426323" cy="165103"/>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sz="1800">
                <a:solidFill>
                  <a:srgbClr val="000000"/>
                </a:solidFill>
              </a:defRPr>
            </a:pPr>
            <a:fld id="{86CB4B4D-7CA3-9044-876B-883B54F8677D}" type="slidenum">
              <a:rPr sz="1100">
                <a:solidFill>
                  <a:srgbClr val="BFBFBF"/>
                </a:solidFill>
              </a:rPr>
            </a:fld>
          </a:p>
        </p:txBody>
      </p:sp>
      <p:sp>
        <p:nvSpPr>
          <p:cNvPr id="391" name="Shape 391"/>
          <p:cNvSpPr/>
          <p:nvPr/>
        </p:nvSpPr>
        <p:spPr>
          <a:xfrm>
            <a:off x="8905281" y="3870395"/>
            <a:ext cx="829659" cy="181065"/>
          </a:xfrm>
          <a:prstGeom prst="rect">
            <a:avLst/>
          </a:prstGeom>
          <a:solidFill>
            <a:srgbClr val="93C4D5"/>
          </a:solidFill>
          <a:ln w="12700">
            <a:miter lim="400000"/>
          </a:ln>
        </p:spPr>
        <p:txBody>
          <a:bodyPr lIns="0" tIns="0" rIns="0" bIns="0" anchor="ctr"/>
          <a:lstStyle/>
          <a:p>
            <a:pPr lvl="0" defTabSz="914400">
              <a:defRPr sz="3000">
                <a:solidFill>
                  <a:srgbClr val="FFFFFF"/>
                </a:solidFill>
                <a:latin typeface="Verdana"/>
                <a:ea typeface="Verdana"/>
                <a:cs typeface="Verdana"/>
                <a:sym typeface="Verdana"/>
              </a:defRPr>
            </a:pPr>
          </a:p>
        </p:txBody>
      </p:sp>
    </p:spTree>
  </p:cSld>
  <p:clrMapOvr>
    <a:masterClrMapping/>
  </p:clrMapOvr>
  <p:transitio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3" name="Shape 393"/>
          <p:cNvSpPr/>
          <p:nvPr/>
        </p:nvSpPr>
        <p:spPr>
          <a:xfrm>
            <a:off x="4443305" y="8630666"/>
            <a:ext cx="4118190" cy="295145"/>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nchor="ctr">
            <a:spAutoFit/>
          </a:bodyPr>
          <a:lstStyle>
            <a:lvl1pPr defTabSz="914400">
              <a:defRPr sz="1100">
                <a:solidFill>
                  <a:srgbClr val="BFBFBF"/>
                </a:solidFill>
                <a:latin typeface="Verdana"/>
                <a:ea typeface="Verdana"/>
                <a:cs typeface="Verdana"/>
                <a:sym typeface="Verdana"/>
              </a:defRPr>
            </a:lvl1pPr>
          </a:lstStyle>
          <a:p>
            <a:pPr lvl="0">
              <a:defRPr sz="1800">
                <a:solidFill>
                  <a:srgbClr val="000000"/>
                </a:solidFill>
              </a:defRPr>
            </a:pPr>
            <a:r>
              <a:rPr sz="1100">
                <a:solidFill>
                  <a:srgbClr val="BFBFBF"/>
                </a:solidFill>
              </a:rPr>
              <a:t>© 2015  Axiomatics - @axiomatics</a:t>
            </a:r>
          </a:p>
        </p:txBody>
      </p:sp>
      <p:sp>
        <p:nvSpPr>
          <p:cNvPr id="394" name="Shape 394"/>
          <p:cNvSpPr/>
          <p:nvPr>
            <p:ph type="title"/>
          </p:nvPr>
        </p:nvSpPr>
        <p:spPr>
          <a:xfrm>
            <a:off x="562185" y="2162949"/>
            <a:ext cx="11880431" cy="819575"/>
          </a:xfrm>
          <a:prstGeom prst="rect">
            <a:avLst/>
          </a:prstGeom>
        </p:spPr>
        <p:txBody>
          <a:bodyPr/>
          <a:lstStyle/>
          <a:p>
            <a:pPr lvl="0">
              <a:defRPr sz="1800">
                <a:solidFill>
                  <a:srgbClr val="000000"/>
                </a:solidFill>
              </a:defRPr>
            </a:pPr>
            <a:r>
              <a:rPr sz="4600">
                <a:solidFill>
                  <a:srgbClr val="4D4D4D"/>
                </a:solidFill>
              </a:rPr>
              <a:t>XACML Privacy Policy Profile</a:t>
            </a:r>
          </a:p>
        </p:txBody>
      </p:sp>
      <p:sp>
        <p:nvSpPr>
          <p:cNvPr id="395" name="Shape 395"/>
          <p:cNvSpPr/>
          <p:nvPr>
            <p:ph type="body" idx="1"/>
          </p:nvPr>
        </p:nvSpPr>
        <p:spPr>
          <a:xfrm>
            <a:off x="562185" y="2982523"/>
            <a:ext cx="11880431" cy="5120644"/>
          </a:xfrm>
          <a:prstGeom prst="rect">
            <a:avLst/>
          </a:prstGeom>
        </p:spPr>
        <p:txBody>
          <a:bodyPr/>
          <a:lstStyle/>
          <a:p>
            <a:pPr lvl="0" marL="602818" indent="-602818">
              <a:defRPr sz="1800">
                <a:solidFill>
                  <a:srgbClr val="000000"/>
                </a:solidFill>
              </a:defRPr>
            </a:pPr>
            <a:r>
              <a:rPr sz="2600">
                <a:solidFill>
                  <a:srgbClr val="4D4D4D"/>
                </a:solidFill>
              </a:rPr>
              <a:t>This is a very basic XACML profile</a:t>
            </a:r>
            <a:endParaRPr sz="2600">
              <a:solidFill>
                <a:srgbClr val="4D4D4D"/>
              </a:solidFill>
            </a:endParaRPr>
          </a:p>
          <a:p>
            <a:pPr lvl="0" marL="602818" indent="-602818">
              <a:defRPr sz="1800">
                <a:solidFill>
                  <a:srgbClr val="000000"/>
                </a:solidFill>
              </a:defRPr>
            </a:pPr>
            <a:r>
              <a:rPr sz="2600">
                <a:solidFill>
                  <a:srgbClr val="4D4D4D"/>
                </a:solidFill>
              </a:rPr>
              <a:t>Cites OECD obligations for the custodian of private data</a:t>
            </a:r>
            <a:endParaRPr sz="2600">
              <a:solidFill>
                <a:srgbClr val="4D4D4D"/>
              </a:solidFill>
            </a:endParaRPr>
          </a:p>
          <a:p>
            <a:pPr lvl="0" marL="602818" indent="-602818">
              <a:defRPr sz="1800">
                <a:solidFill>
                  <a:srgbClr val="000000"/>
                </a:solidFill>
              </a:defRPr>
            </a:pPr>
            <a:r>
              <a:rPr sz="2600">
                <a:solidFill>
                  <a:srgbClr val="4D4D4D"/>
                </a:solidFill>
              </a:rPr>
              <a:t>Defines two standard attributes</a:t>
            </a:r>
            <a:endParaRPr sz="2600">
              <a:solidFill>
                <a:srgbClr val="4D4D4D"/>
              </a:solidFill>
            </a:endParaRPr>
          </a:p>
          <a:p>
            <a:pPr lvl="1" marL="610080" indent="-432280">
              <a:defRPr sz="1800">
                <a:solidFill>
                  <a:srgbClr val="000000"/>
                </a:solidFill>
              </a:defRPr>
            </a:pPr>
            <a:r>
              <a:rPr sz="2200">
                <a:solidFill>
                  <a:srgbClr val="4D4D4D"/>
                </a:solidFill>
              </a:rPr>
              <a:t>Purpose of use: determined/defined at time of data collection</a:t>
            </a:r>
            <a:endParaRPr sz="2200"/>
          </a:p>
          <a:p>
            <a:pPr lvl="1" marL="610080" indent="-432280">
              <a:defRPr sz="1800">
                <a:solidFill>
                  <a:srgbClr val="000000"/>
                </a:solidFill>
              </a:defRPr>
            </a:pPr>
            <a:r>
              <a:rPr sz="2200">
                <a:solidFill>
                  <a:srgbClr val="4D4D4D"/>
                </a:solidFill>
              </a:rPr>
              <a:t>Purpose of request: at run time, why is this data element being requested </a:t>
            </a:r>
          </a:p>
        </p:txBody>
      </p:sp>
      <p:sp>
        <p:nvSpPr>
          <p:cNvPr id="396" name="Shape 396"/>
          <p:cNvSpPr/>
          <p:nvPr>
            <p:ph type="sldNum" sz="quarter" idx="2"/>
          </p:nvPr>
        </p:nvSpPr>
        <p:spPr>
          <a:xfrm>
            <a:off x="9320103" y="8533131"/>
            <a:ext cx="3426323" cy="165103"/>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sz="1800">
                <a:solidFill>
                  <a:srgbClr val="000000"/>
                </a:solidFill>
              </a:defRPr>
            </a:pPr>
            <a:fld id="{86CB4B4D-7CA3-9044-876B-883B54F8677D}" type="slidenum">
              <a:rPr sz="1100">
                <a:solidFill>
                  <a:srgbClr val="BFBFBF"/>
                </a:solidFill>
              </a:rPr>
            </a:fld>
          </a:p>
        </p:txBody>
      </p:sp>
    </p:spTree>
  </p:cSld>
  <p:clrMapOvr>
    <a:masterClrMapping/>
  </p:clrMapOvr>
  <p:transitio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8" name="Shape 398"/>
          <p:cNvSpPr/>
          <p:nvPr>
            <p:ph type="body" idx="1"/>
          </p:nvPr>
        </p:nvSpPr>
        <p:spPr>
          <a:xfrm>
            <a:off x="1270000" y="1542851"/>
            <a:ext cx="10464800" cy="7765158"/>
          </a:xfrm>
          <a:prstGeom prst="rect">
            <a:avLst/>
          </a:prstGeom>
        </p:spPr>
        <p:txBody>
          <a:bodyPr/>
          <a:lstStyle/>
          <a:p>
            <a:pPr lvl="0" algn="l" defTabSz="490727">
              <a:defRPr sz="1800">
                <a:solidFill>
                  <a:srgbClr val="000000"/>
                </a:solidFill>
              </a:defRPr>
            </a:pPr>
            <a:r>
              <a:rPr b="1" sz="2600">
                <a:solidFill>
                  <a:srgbClr val="FFFFFF"/>
                </a:solidFill>
                <a:latin typeface="+mn-lt"/>
                <a:ea typeface="+mn-ea"/>
                <a:cs typeface="+mn-cs"/>
                <a:sym typeface="Helvetica"/>
              </a:rPr>
              <a:t>Attribute Minimization</a:t>
            </a:r>
            <a:endParaRPr b="1" sz="2600">
              <a:latin typeface="+mn-lt"/>
              <a:ea typeface="+mn-ea"/>
              <a:cs typeface="+mn-cs"/>
              <a:sym typeface="Helvetica"/>
            </a:endParaRPr>
          </a:p>
          <a:p>
            <a:pPr lvl="1" marL="592663" indent="-400639" algn="l" defTabSz="490727">
              <a:buClr>
                <a:srgbClr val="FFFFFF"/>
              </a:buClr>
              <a:buSzPct val="100000"/>
              <a:buChar char="•"/>
              <a:defRPr sz="1800">
                <a:solidFill>
                  <a:srgbClr val="000000"/>
                </a:solidFill>
              </a:defRPr>
            </a:pPr>
            <a:r>
              <a:rPr sz="2600">
                <a:solidFill>
                  <a:srgbClr val="FFFFFF"/>
                </a:solidFill>
              </a:rPr>
              <a:t>Don’t collect and store more personal information than is needed </a:t>
            </a:r>
            <a:endParaRPr sz="2600"/>
          </a:p>
          <a:p>
            <a:pPr lvl="1" marL="592663" indent="-400639" algn="l" defTabSz="490727">
              <a:buClr>
                <a:srgbClr val="FFFFFF"/>
              </a:buClr>
              <a:buSzPct val="100000"/>
              <a:buChar char="•"/>
              <a:defRPr sz="1800">
                <a:solidFill>
                  <a:srgbClr val="000000"/>
                </a:solidFill>
              </a:defRPr>
            </a:pPr>
            <a:r>
              <a:rPr sz="2600">
                <a:solidFill>
                  <a:srgbClr val="FFFFFF"/>
                </a:solidFill>
              </a:rPr>
              <a:t>Carefully write authorization policies</a:t>
            </a:r>
            <a:endParaRPr sz="2600"/>
          </a:p>
          <a:p>
            <a:pPr lvl="3" marL="976711" indent="-400639" algn="l" defTabSz="490727">
              <a:buClr>
                <a:srgbClr val="FFFFFF"/>
              </a:buClr>
              <a:buSzPct val="100000"/>
              <a:buChar char="•"/>
              <a:defRPr sz="1800">
                <a:solidFill>
                  <a:srgbClr val="000000"/>
                </a:solidFill>
              </a:defRPr>
            </a:pPr>
            <a:r>
              <a:rPr sz="2600">
                <a:solidFill>
                  <a:srgbClr val="FFFFFF"/>
                </a:solidFill>
              </a:rPr>
              <a:t>Would “age” work instead of “birthdate”?</a:t>
            </a:r>
            <a:endParaRPr sz="2600"/>
          </a:p>
          <a:p>
            <a:pPr lvl="1" marL="592663" indent="-400639" algn="l" defTabSz="490727">
              <a:buClr>
                <a:srgbClr val="FFFFFF"/>
              </a:buClr>
              <a:buSzPct val="100000"/>
              <a:buChar char="•"/>
              <a:defRPr sz="1800">
                <a:solidFill>
                  <a:srgbClr val="000000"/>
                </a:solidFill>
              </a:defRPr>
            </a:pPr>
            <a:r>
              <a:rPr sz="2600">
                <a:solidFill>
                  <a:srgbClr val="FFFFFF"/>
                </a:solidFill>
              </a:rPr>
              <a:t>Don’t transmit more attributes than required for policy evaluation</a:t>
            </a:r>
            <a:endParaRPr sz="2600"/>
          </a:p>
          <a:p>
            <a:pPr lvl="1" marL="592663" indent="-400639" algn="l" defTabSz="490727">
              <a:buClr>
                <a:srgbClr val="FFFFFF"/>
              </a:buClr>
              <a:buSzPct val="100000"/>
              <a:buChar char="•"/>
              <a:defRPr sz="1800">
                <a:solidFill>
                  <a:srgbClr val="000000"/>
                </a:solidFill>
              </a:defRPr>
            </a:pPr>
            <a:r>
              <a:rPr sz="2600">
                <a:solidFill>
                  <a:srgbClr val="FFFFFF"/>
                </a:solidFill>
              </a:rPr>
              <a:t>Encrypt all data at rest and in transit</a:t>
            </a:r>
            <a:endParaRPr sz="2600"/>
          </a:p>
          <a:p>
            <a:pPr lvl="1" marL="384047" indent="-192023" algn="l" defTabSz="490727">
              <a:buClr>
                <a:srgbClr val="FFFFFF"/>
              </a:buClr>
              <a:buSzPct val="100000"/>
              <a:buChar char="•"/>
              <a:defRPr sz="1800">
                <a:solidFill>
                  <a:srgbClr val="000000"/>
                </a:solidFill>
              </a:defRPr>
            </a:pPr>
            <a:endParaRPr sz="2600"/>
          </a:p>
          <a:p>
            <a:pPr lvl="0" algn="l" defTabSz="490727">
              <a:defRPr sz="1800">
                <a:solidFill>
                  <a:srgbClr val="000000"/>
                </a:solidFill>
              </a:defRPr>
            </a:pPr>
            <a:r>
              <a:rPr b="1" sz="2600">
                <a:solidFill>
                  <a:srgbClr val="FFFFFF"/>
                </a:solidFill>
                <a:latin typeface="+mn-lt"/>
                <a:ea typeface="+mn-ea"/>
                <a:cs typeface="+mn-cs"/>
                <a:sym typeface="Helvetica"/>
              </a:rPr>
              <a:t>XACML Admin/Delegation Profile</a:t>
            </a:r>
            <a:endParaRPr b="1" sz="2600">
              <a:latin typeface="+mn-lt"/>
              <a:ea typeface="+mn-ea"/>
              <a:cs typeface="+mn-cs"/>
              <a:sym typeface="Helvetica"/>
            </a:endParaRPr>
          </a:p>
          <a:p>
            <a:pPr lvl="1" marL="592663" indent="-400639" algn="l" defTabSz="490727">
              <a:buClr>
                <a:srgbClr val="FFFFFF"/>
              </a:buClr>
              <a:buSzPct val="100000"/>
              <a:buChar char="•"/>
              <a:defRPr sz="1800">
                <a:solidFill>
                  <a:srgbClr val="000000"/>
                </a:solidFill>
              </a:defRPr>
            </a:pPr>
            <a:r>
              <a:rPr sz="2600">
                <a:solidFill>
                  <a:srgbClr val="FFFFFF"/>
                </a:solidFill>
              </a:rPr>
              <a:t>“PolicyIssuer” — can contain attributes and PKI certificates.  Facilitates federated authorization.</a:t>
            </a:r>
            <a:endParaRPr sz="2600"/>
          </a:p>
          <a:p>
            <a:pPr lvl="1" marL="592663" indent="-400639" algn="l" defTabSz="490727">
              <a:buClr>
                <a:srgbClr val="FFFFFF"/>
              </a:buClr>
              <a:buSzPct val="100000"/>
              <a:buChar char="•"/>
              <a:defRPr sz="1800">
                <a:solidFill>
                  <a:srgbClr val="000000"/>
                </a:solidFill>
              </a:defRPr>
            </a:pPr>
            <a:r>
              <a:rPr sz="2600">
                <a:solidFill>
                  <a:srgbClr val="FFFFFF"/>
                </a:solidFill>
              </a:rPr>
              <a:t>“Situation” — attributes, targets, and rules to constrain when the policy or policies apply to a  specific decision request</a:t>
            </a:r>
            <a:endParaRPr sz="2600"/>
          </a:p>
          <a:p>
            <a:pPr lvl="1" marL="592663" indent="-400639" algn="l" defTabSz="490727">
              <a:buClr>
                <a:srgbClr val="FFFFFF"/>
              </a:buClr>
              <a:buSzPct val="100000"/>
              <a:buChar char="•"/>
              <a:defRPr sz="1800">
                <a:solidFill>
                  <a:srgbClr val="000000"/>
                </a:solidFill>
              </a:defRPr>
            </a:pPr>
            <a:r>
              <a:rPr sz="2600">
                <a:solidFill>
                  <a:srgbClr val="FFFFFF"/>
                </a:solidFill>
              </a:rPr>
              <a:t>“Delegate”  — authorized to write policies for specific situations</a:t>
            </a:r>
            <a:endParaRPr sz="2600"/>
          </a:p>
          <a:p>
            <a:pPr lvl="1" marL="592663" indent="-400639" algn="l" defTabSz="490727">
              <a:buClr>
                <a:srgbClr val="FFFFFF"/>
              </a:buClr>
              <a:buSzPct val="100000"/>
              <a:buChar char="•"/>
              <a:defRPr sz="1800">
                <a:solidFill>
                  <a:srgbClr val="000000"/>
                </a:solidFill>
              </a:defRPr>
            </a:pPr>
            <a:r>
              <a:rPr sz="2600">
                <a:solidFill>
                  <a:srgbClr val="FFFFFF"/>
                </a:solidFill>
              </a:rPr>
              <a:t>Just-in-time XACML policy delivery via SAML-XACML profile for policy evaluation in situ with subject attributes (to be used in conjunction with XACML A/D profile)</a:t>
            </a:r>
            <a:endParaRPr sz="2600"/>
          </a:p>
          <a:p>
            <a:pPr lvl="1" marL="592663" indent="-400639" algn="l" defTabSz="490727">
              <a:buClr>
                <a:srgbClr val="FFFFFF"/>
              </a:buClr>
              <a:buSzPct val="100000"/>
              <a:buChar char="•"/>
              <a:defRPr sz="1800">
                <a:solidFill>
                  <a:srgbClr val="000000"/>
                </a:solidFill>
              </a:defRPr>
            </a:pPr>
            <a:r>
              <a:rPr sz="2600">
                <a:solidFill>
                  <a:srgbClr val="FFFFFF"/>
                </a:solidFill>
              </a:rPr>
              <a:t>XACML decision as SAML assertion (can hide subject attributes)</a:t>
            </a:r>
          </a:p>
        </p:txBody>
      </p:sp>
      <p:sp>
        <p:nvSpPr>
          <p:cNvPr id="399" name="Shape 399"/>
          <p:cNvSpPr/>
          <p:nvPr>
            <p:ph type="title"/>
          </p:nvPr>
        </p:nvSpPr>
        <p:spPr>
          <a:xfrm>
            <a:off x="952500" y="406399"/>
            <a:ext cx="11099800" cy="984600"/>
          </a:xfrm>
          <a:prstGeom prst="rect">
            <a:avLst/>
          </a:prstGeom>
        </p:spPr>
        <p:txBody>
          <a:bodyPr anchor="ctr"/>
          <a:lstStyle>
            <a:lvl1pPr defTabSz="426466">
              <a:defRPr sz="5800"/>
            </a:lvl1pPr>
          </a:lstStyle>
          <a:p>
            <a:pPr lvl="0">
              <a:defRPr sz="1800">
                <a:solidFill>
                  <a:srgbClr val="000000"/>
                </a:solidFill>
              </a:defRPr>
            </a:pPr>
            <a:r>
              <a:rPr sz="5800">
                <a:solidFill>
                  <a:srgbClr val="FFFFFF"/>
                </a:solidFill>
              </a:rPr>
              <a:t>XACML &amp; Privacy</a:t>
            </a:r>
          </a:p>
        </p:txBody>
      </p:sp>
    </p:spTree>
  </p:cSld>
  <p:clrMapOvr>
    <a:masterClrMapping/>
  </p:clrMapOvr>
  <p:transitio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1" name="Shape 401"/>
          <p:cNvSpPr/>
          <p:nvPr>
            <p:ph type="title"/>
          </p:nvPr>
        </p:nvSpPr>
        <p:spPr>
          <a:xfrm>
            <a:off x="952500" y="406399"/>
            <a:ext cx="11099800" cy="984600"/>
          </a:xfrm>
          <a:prstGeom prst="rect">
            <a:avLst/>
          </a:prstGeom>
        </p:spPr>
        <p:txBody>
          <a:bodyPr/>
          <a:lstStyle>
            <a:lvl1pPr defTabSz="426466">
              <a:defRPr sz="5800"/>
            </a:lvl1pPr>
          </a:lstStyle>
          <a:p>
            <a:pPr lvl="0">
              <a:defRPr sz="1800">
                <a:solidFill>
                  <a:srgbClr val="000000"/>
                </a:solidFill>
              </a:defRPr>
            </a:pPr>
            <a:r>
              <a:rPr sz="5800">
                <a:solidFill>
                  <a:srgbClr val="FFFFFF"/>
                </a:solidFill>
              </a:rPr>
              <a:t>Possible XACML innovations</a:t>
            </a:r>
          </a:p>
        </p:txBody>
      </p:sp>
      <p:sp>
        <p:nvSpPr>
          <p:cNvPr id="402" name="Shape 402"/>
          <p:cNvSpPr/>
          <p:nvPr>
            <p:ph type="body" idx="1"/>
          </p:nvPr>
        </p:nvSpPr>
        <p:spPr>
          <a:xfrm>
            <a:off x="952500" y="2590800"/>
            <a:ext cx="11099800" cy="6286500"/>
          </a:xfrm>
          <a:prstGeom prst="rect">
            <a:avLst/>
          </a:prstGeom>
        </p:spPr>
        <p:txBody>
          <a:bodyPr/>
          <a:lstStyle/>
          <a:p>
            <a:pPr lvl="0" marL="462827" indent="-462827" defTabSz="455673">
              <a:spcBef>
                <a:spcPts val="0"/>
              </a:spcBef>
              <a:buClr>
                <a:srgbClr val="FFFFFF"/>
              </a:buClr>
              <a:buSzPct val="100000"/>
              <a:defRPr sz="1800">
                <a:solidFill>
                  <a:srgbClr val="000000"/>
                </a:solidFill>
              </a:defRPr>
            </a:pPr>
            <a:r>
              <a:rPr sz="2900">
                <a:solidFill>
                  <a:srgbClr val="FFFFFF"/>
                </a:solidFill>
              </a:rPr>
              <a:t>Do not log PII XACML Obligation</a:t>
            </a:r>
            <a:endParaRPr sz="2900"/>
          </a:p>
          <a:p>
            <a:pPr lvl="0" marL="925657" indent="-925657" defTabSz="455673">
              <a:spcBef>
                <a:spcPts val="3200"/>
              </a:spcBef>
              <a:buClr>
                <a:srgbClr val="FFFFFF"/>
              </a:buClr>
              <a:defRPr sz="1800">
                <a:solidFill>
                  <a:srgbClr val="000000"/>
                </a:solidFill>
              </a:defRPr>
            </a:pPr>
            <a:r>
              <a:rPr sz="2900">
                <a:solidFill>
                  <a:srgbClr val="FFFFFF"/>
                </a:solidFill>
              </a:rPr>
              <a:t>XACML profile for Time-To-Live  </a:t>
            </a:r>
            <a:endParaRPr sz="2900"/>
          </a:p>
          <a:p>
            <a:pPr lvl="1" marL="1282273" indent="-925657" defTabSz="455673">
              <a:spcBef>
                <a:spcPts val="3200"/>
              </a:spcBef>
              <a:buClr>
                <a:srgbClr val="FFFFFF"/>
              </a:buClr>
              <a:defRPr sz="1800">
                <a:solidFill>
                  <a:srgbClr val="000000"/>
                </a:solidFill>
              </a:defRPr>
            </a:pPr>
            <a:r>
              <a:rPr sz="2900">
                <a:solidFill>
                  <a:srgbClr val="FFFFFF"/>
                </a:solidFill>
              </a:rPr>
              <a:t>Mimics SSO cookies</a:t>
            </a:r>
            <a:endParaRPr sz="2900"/>
          </a:p>
          <a:p>
            <a:pPr lvl="1" marL="1282273" indent="-925657" defTabSz="455673">
              <a:spcBef>
                <a:spcPts val="3200"/>
              </a:spcBef>
              <a:buClr>
                <a:srgbClr val="FFFFFF"/>
              </a:buClr>
              <a:defRPr sz="1800">
                <a:solidFill>
                  <a:srgbClr val="000000"/>
                </a:solidFill>
              </a:defRPr>
            </a:pPr>
            <a:r>
              <a:rPr sz="2900">
                <a:solidFill>
                  <a:srgbClr val="FFFFFF"/>
                </a:solidFill>
              </a:rPr>
              <a:t>Promote interoperability with OAuth</a:t>
            </a:r>
            <a:endParaRPr sz="2900"/>
          </a:p>
          <a:p>
            <a:pPr lvl="1" marL="1282273" indent="-925657" defTabSz="455673">
              <a:spcBef>
                <a:spcPts val="3200"/>
              </a:spcBef>
              <a:buClr>
                <a:srgbClr val="FFFFFF"/>
              </a:buClr>
              <a:defRPr sz="1800">
                <a:solidFill>
                  <a:srgbClr val="000000"/>
                </a:solidFill>
              </a:defRPr>
            </a:pPr>
            <a:r>
              <a:rPr sz="2900">
                <a:solidFill>
                  <a:srgbClr val="FFFFFF"/>
                </a:solidFill>
              </a:rPr>
              <a:t>Reduces AuthZ requests</a:t>
            </a:r>
            <a:endParaRPr sz="2900"/>
          </a:p>
          <a:p>
            <a:pPr lvl="0" marL="925657" indent="-925657" defTabSz="455673">
              <a:spcBef>
                <a:spcPts val="3200"/>
              </a:spcBef>
              <a:buClr>
                <a:srgbClr val="FFFFFF"/>
              </a:buClr>
              <a:defRPr sz="1800">
                <a:solidFill>
                  <a:srgbClr val="000000"/>
                </a:solidFill>
              </a:defRPr>
            </a:pPr>
            <a:r>
              <a:rPr sz="2900">
                <a:solidFill>
                  <a:srgbClr val="FFFFFF"/>
                </a:solidFill>
              </a:rPr>
              <a:t>OAuth (Issued) Scope as XACML policy</a:t>
            </a:r>
            <a:endParaRPr sz="2900"/>
          </a:p>
          <a:p>
            <a:pPr lvl="0" marL="925657" indent="-925657" defTabSz="455673">
              <a:spcBef>
                <a:spcPts val="3200"/>
              </a:spcBef>
              <a:buClr>
                <a:srgbClr val="FFFFFF"/>
              </a:buClr>
              <a:defRPr sz="1800">
                <a:solidFill>
                  <a:srgbClr val="000000"/>
                </a:solidFill>
              </a:defRPr>
            </a:pPr>
            <a:r>
              <a:rPr sz="2900">
                <a:solidFill>
                  <a:srgbClr val="FFFFFF"/>
                </a:solidFill>
              </a:rPr>
              <a:t>XACML Access-Permitted function as OAuth Grant / Access Token Response</a:t>
            </a: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1" name="Shape 131"/>
          <p:cNvSpPr/>
          <p:nvPr>
            <p:ph type="title"/>
          </p:nvPr>
        </p:nvSpPr>
        <p:spPr>
          <a:xfrm>
            <a:off x="650238" y="549457"/>
            <a:ext cx="11704323" cy="787962"/>
          </a:xfrm>
          <a:prstGeom prst="rect">
            <a:avLst/>
          </a:prstGeom>
        </p:spPr>
        <p:txBody>
          <a:bodyPr lIns="64993" tIns="64993" rIns="64993" bIns="64993">
            <a:normAutofit fontScale="100000" lnSpcReduction="0"/>
          </a:bodyPr>
          <a:lstStyle/>
          <a:p>
            <a:pPr lvl="0" defTabSz="466344"/>
            <a:r>
              <a:rPr sz="2100">
                <a:solidFill>
                  <a:srgbClr val="00486C"/>
                </a:solidFill>
                <a:latin typeface="Open Sans"/>
                <a:ea typeface="Open Sans"/>
                <a:cs typeface="Open Sans"/>
                <a:sym typeface="Open Sans"/>
              </a:rPr>
              <a:t>Example: Loan application</a:t>
            </a:r>
            <a:br>
              <a:rPr sz="2100">
                <a:solidFill>
                  <a:srgbClr val="00486C"/>
                </a:solidFill>
                <a:latin typeface="Open Sans"/>
                <a:ea typeface="Open Sans"/>
                <a:cs typeface="Open Sans"/>
                <a:sym typeface="Open Sans"/>
              </a:rPr>
            </a:br>
            <a:r>
              <a:rPr i="1" sz="2100">
                <a:solidFill>
                  <a:srgbClr val="00486C"/>
                </a:solidFill>
                <a:latin typeface="Open Sans"/>
                <a:ea typeface="Open Sans"/>
                <a:cs typeface="Open Sans"/>
                <a:sym typeface="Open Sans"/>
              </a:rPr>
              <a:t>Pursuing the best interest rate</a:t>
            </a:r>
          </a:p>
        </p:txBody>
      </p:sp>
      <p:pic>
        <p:nvPicPr>
          <p:cNvPr id="132" name="image7.png"/>
          <p:cNvPicPr/>
          <p:nvPr/>
        </p:nvPicPr>
        <p:blipFill>
          <a:blip r:embed="rId2">
            <a:extLst/>
          </a:blip>
          <a:stretch>
            <a:fillRect/>
          </a:stretch>
        </p:blipFill>
        <p:spPr>
          <a:xfrm>
            <a:off x="5682827" y="6269632"/>
            <a:ext cx="792482" cy="1004711"/>
          </a:xfrm>
          <a:prstGeom prst="rect">
            <a:avLst/>
          </a:prstGeom>
          <a:ln w="12700">
            <a:miter lim="400000"/>
          </a:ln>
        </p:spPr>
      </p:pic>
      <p:pic>
        <p:nvPicPr>
          <p:cNvPr id="133" name="image8.png"/>
          <p:cNvPicPr/>
          <p:nvPr/>
        </p:nvPicPr>
        <p:blipFill>
          <a:blip r:embed="rId3">
            <a:extLst/>
          </a:blip>
          <a:stretch>
            <a:fillRect/>
          </a:stretch>
        </p:blipFill>
        <p:spPr>
          <a:xfrm>
            <a:off x="1688817" y="2993594"/>
            <a:ext cx="1025034" cy="1413372"/>
          </a:xfrm>
          <a:prstGeom prst="rect">
            <a:avLst/>
          </a:prstGeom>
          <a:ln w="12700">
            <a:miter lim="400000"/>
          </a:ln>
        </p:spPr>
      </p:pic>
      <p:sp>
        <p:nvSpPr>
          <p:cNvPr id="134" name="Shape 134"/>
          <p:cNvSpPr/>
          <p:nvPr/>
        </p:nvSpPr>
        <p:spPr>
          <a:xfrm>
            <a:off x="5170311" y="7193060"/>
            <a:ext cx="1844608" cy="351998"/>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lvl1pPr defTabSz="914400">
              <a:defRPr sz="1600">
                <a:latin typeface="Arial"/>
                <a:ea typeface="Arial"/>
                <a:cs typeface="Arial"/>
                <a:sym typeface="Arial"/>
              </a:defRPr>
            </a:lvl1pPr>
          </a:lstStyle>
          <a:p>
            <a:pPr lvl="0">
              <a:defRPr sz="1800"/>
            </a:pPr>
            <a:r>
              <a:rPr sz="1600"/>
              <a:t>Customer</a:t>
            </a:r>
          </a:p>
        </p:txBody>
      </p:sp>
      <p:sp>
        <p:nvSpPr>
          <p:cNvPr id="135" name="Shape 135"/>
          <p:cNvSpPr/>
          <p:nvPr/>
        </p:nvSpPr>
        <p:spPr>
          <a:xfrm>
            <a:off x="1381758" y="2379478"/>
            <a:ext cx="1844608" cy="389266"/>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lvl1pPr defTabSz="914400">
              <a:defRPr sz="1800">
                <a:latin typeface="Arial"/>
                <a:ea typeface="Arial"/>
                <a:cs typeface="Arial"/>
                <a:sym typeface="Arial"/>
              </a:defRPr>
            </a:lvl1pPr>
          </a:lstStyle>
          <a:p>
            <a:pPr lvl="0"/>
            <a:r>
              <a:t>Tax Agency</a:t>
            </a:r>
          </a:p>
        </p:txBody>
      </p:sp>
      <p:sp>
        <p:nvSpPr>
          <p:cNvPr id="136" name="Shape 136"/>
          <p:cNvSpPr/>
          <p:nvPr/>
        </p:nvSpPr>
        <p:spPr>
          <a:xfrm flipH="1" flipV="1">
            <a:off x="5888284" y="4632740"/>
            <a:ext cx="205460" cy="1433693"/>
          </a:xfrm>
          <a:prstGeom prst="line">
            <a:avLst/>
          </a:prstGeom>
          <a:ln w="12700">
            <a:solidFill/>
            <a:tailEnd type="triangle"/>
          </a:ln>
        </p:spPr>
        <p:txBody>
          <a:bodyPr lIns="0" tIns="0" rIns="0" bIns="0"/>
          <a:lstStyle/>
          <a:p>
            <a:pPr lvl="0" algn="l" defTabSz="457200">
              <a:defRPr sz="1200"/>
            </a:pPr>
          </a:p>
        </p:txBody>
      </p:sp>
      <p:sp>
        <p:nvSpPr>
          <p:cNvPr id="137" name="Shape 137"/>
          <p:cNvSpPr/>
          <p:nvPr/>
        </p:nvSpPr>
        <p:spPr>
          <a:xfrm>
            <a:off x="5068711" y="2379478"/>
            <a:ext cx="1842350" cy="389266"/>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lvl1pPr defTabSz="914400">
              <a:defRPr sz="1800">
                <a:latin typeface="Arial"/>
                <a:ea typeface="Arial"/>
                <a:cs typeface="Arial"/>
                <a:sym typeface="Arial"/>
              </a:defRPr>
            </a:lvl1pPr>
          </a:lstStyle>
          <a:p>
            <a:pPr lvl="0"/>
            <a:r>
              <a:t>Bank A</a:t>
            </a:r>
          </a:p>
        </p:txBody>
      </p:sp>
      <p:sp>
        <p:nvSpPr>
          <p:cNvPr id="138" name="Shape 138"/>
          <p:cNvSpPr/>
          <p:nvPr/>
        </p:nvSpPr>
        <p:spPr>
          <a:xfrm>
            <a:off x="2609991" y="4528884"/>
            <a:ext cx="2867380" cy="1537551"/>
          </a:xfrm>
          <a:prstGeom prst="line">
            <a:avLst/>
          </a:prstGeom>
          <a:ln w="12700">
            <a:solidFill/>
            <a:headEnd type="triangle"/>
          </a:ln>
        </p:spPr>
        <p:txBody>
          <a:bodyPr lIns="0" tIns="0" rIns="0" bIns="0"/>
          <a:lstStyle/>
          <a:p>
            <a:pPr lvl="0" algn="l" defTabSz="457200">
              <a:defRPr sz="1200"/>
            </a:pPr>
          </a:p>
        </p:txBody>
      </p:sp>
      <p:pic>
        <p:nvPicPr>
          <p:cNvPr id="139" name="image8.png"/>
          <p:cNvPicPr/>
          <p:nvPr/>
        </p:nvPicPr>
        <p:blipFill>
          <a:blip r:embed="rId3">
            <a:extLst/>
          </a:blip>
          <a:stretch>
            <a:fillRect/>
          </a:stretch>
        </p:blipFill>
        <p:spPr>
          <a:xfrm>
            <a:off x="5477366" y="2993594"/>
            <a:ext cx="1025034" cy="1413372"/>
          </a:xfrm>
          <a:prstGeom prst="rect">
            <a:avLst/>
          </a:prstGeom>
          <a:ln w="12700">
            <a:miter lim="400000"/>
          </a:ln>
        </p:spPr>
      </p:pic>
      <p:pic>
        <p:nvPicPr>
          <p:cNvPr id="140" name="image8.png"/>
          <p:cNvPicPr/>
          <p:nvPr/>
        </p:nvPicPr>
        <p:blipFill>
          <a:blip r:embed="rId3">
            <a:extLst/>
          </a:blip>
          <a:stretch>
            <a:fillRect/>
          </a:stretch>
        </p:blipFill>
        <p:spPr>
          <a:xfrm>
            <a:off x="7014916" y="2993594"/>
            <a:ext cx="1022775" cy="1413372"/>
          </a:xfrm>
          <a:prstGeom prst="rect">
            <a:avLst/>
          </a:prstGeom>
          <a:ln w="12700">
            <a:miter lim="400000"/>
          </a:ln>
        </p:spPr>
      </p:pic>
      <p:sp>
        <p:nvSpPr>
          <p:cNvPr id="141" name="Shape 141"/>
          <p:cNvSpPr/>
          <p:nvPr/>
        </p:nvSpPr>
        <p:spPr>
          <a:xfrm>
            <a:off x="6603999" y="2379478"/>
            <a:ext cx="1844608" cy="389266"/>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lvl1pPr defTabSz="914400">
              <a:defRPr sz="1800">
                <a:latin typeface="Arial"/>
                <a:ea typeface="Arial"/>
                <a:cs typeface="Arial"/>
                <a:sym typeface="Arial"/>
              </a:defRPr>
            </a:lvl1pPr>
          </a:lstStyle>
          <a:p>
            <a:pPr lvl="0"/>
            <a:r>
              <a:t>Bank B</a:t>
            </a:r>
          </a:p>
        </p:txBody>
      </p:sp>
      <p:pic>
        <p:nvPicPr>
          <p:cNvPr id="142" name="image8.png"/>
          <p:cNvPicPr/>
          <p:nvPr/>
        </p:nvPicPr>
        <p:blipFill>
          <a:blip r:embed="rId3">
            <a:extLst/>
          </a:blip>
          <a:stretch>
            <a:fillRect/>
          </a:stretch>
        </p:blipFill>
        <p:spPr>
          <a:xfrm>
            <a:off x="8654060" y="2993594"/>
            <a:ext cx="1022776" cy="1413372"/>
          </a:xfrm>
          <a:prstGeom prst="rect">
            <a:avLst/>
          </a:prstGeom>
          <a:ln w="12700">
            <a:miter lim="400000"/>
          </a:ln>
        </p:spPr>
      </p:pic>
      <p:sp>
        <p:nvSpPr>
          <p:cNvPr id="143" name="Shape 143"/>
          <p:cNvSpPr/>
          <p:nvPr/>
        </p:nvSpPr>
        <p:spPr>
          <a:xfrm>
            <a:off x="8344744" y="2379478"/>
            <a:ext cx="1844608" cy="389266"/>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lvl1pPr defTabSz="914400">
              <a:defRPr sz="1800">
                <a:latin typeface="Arial"/>
                <a:ea typeface="Arial"/>
                <a:cs typeface="Arial"/>
                <a:sym typeface="Arial"/>
              </a:defRPr>
            </a:lvl1pPr>
          </a:lstStyle>
          <a:p>
            <a:pPr lvl="0"/>
            <a:r>
              <a:t>Bank C</a:t>
            </a:r>
          </a:p>
        </p:txBody>
      </p:sp>
      <p:sp>
        <p:nvSpPr>
          <p:cNvPr id="144" name="Shape 144"/>
          <p:cNvSpPr/>
          <p:nvPr/>
        </p:nvSpPr>
        <p:spPr>
          <a:xfrm flipV="1">
            <a:off x="6400800" y="4632740"/>
            <a:ext cx="819573" cy="1433693"/>
          </a:xfrm>
          <a:prstGeom prst="line">
            <a:avLst/>
          </a:prstGeom>
          <a:ln w="12700">
            <a:solidFill/>
            <a:tailEnd type="triangle"/>
          </a:ln>
        </p:spPr>
        <p:txBody>
          <a:bodyPr lIns="0" tIns="0" rIns="0" bIns="0"/>
          <a:lstStyle/>
          <a:p>
            <a:pPr lvl="0" algn="l" defTabSz="457200">
              <a:defRPr sz="1200"/>
            </a:pPr>
          </a:p>
        </p:txBody>
      </p:sp>
      <p:sp>
        <p:nvSpPr>
          <p:cNvPr id="145" name="Shape 145"/>
          <p:cNvSpPr/>
          <p:nvPr/>
        </p:nvSpPr>
        <p:spPr>
          <a:xfrm flipV="1">
            <a:off x="6502398" y="4734343"/>
            <a:ext cx="2151667" cy="1433691"/>
          </a:xfrm>
          <a:prstGeom prst="line">
            <a:avLst/>
          </a:prstGeom>
          <a:ln w="12700">
            <a:solidFill/>
            <a:tailEnd type="triangle"/>
          </a:ln>
        </p:spPr>
        <p:txBody>
          <a:bodyPr lIns="0" tIns="0" rIns="0" bIns="0"/>
          <a:lstStyle/>
          <a:p>
            <a:pPr lvl="0" algn="l" defTabSz="457200">
              <a:defRPr sz="1200"/>
            </a:pPr>
          </a:p>
        </p:txBody>
      </p:sp>
      <p:sp>
        <p:nvSpPr>
          <p:cNvPr id="146" name="Shape 146"/>
          <p:cNvSpPr/>
          <p:nvPr/>
        </p:nvSpPr>
        <p:spPr>
          <a:xfrm>
            <a:off x="8059604" y="5396638"/>
            <a:ext cx="4764575" cy="3101845"/>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p>
            <a:pPr lvl="1" algn="l" defTabSz="914400">
              <a:defRPr sz="1800"/>
            </a:pPr>
            <a:r>
              <a:rPr sz="2200">
                <a:solidFill>
                  <a:srgbClr val="346D8A"/>
                </a:solidFill>
                <a:latin typeface="Open Sans"/>
                <a:ea typeface="Open Sans"/>
                <a:cs typeface="Open Sans"/>
                <a:sym typeface="Open Sans"/>
              </a:rPr>
              <a:t>For Risk evaluation Banks want detailed information about </a:t>
            </a:r>
            <a:br>
              <a:rPr sz="2200">
                <a:solidFill>
                  <a:srgbClr val="346D8A"/>
                </a:solidFill>
                <a:latin typeface="Open Sans"/>
                <a:ea typeface="Open Sans"/>
                <a:cs typeface="Open Sans"/>
                <a:sym typeface="Open Sans"/>
              </a:rPr>
            </a:br>
            <a:r>
              <a:rPr sz="2200">
                <a:solidFill>
                  <a:srgbClr val="346D8A"/>
                </a:solidFill>
                <a:latin typeface="Open Sans"/>
                <a:ea typeface="Open Sans"/>
                <a:cs typeface="Open Sans"/>
                <a:sym typeface="Open Sans"/>
              </a:rPr>
              <a:t>the customer, including</a:t>
            </a:r>
            <a:endParaRPr sz="2200">
              <a:solidFill>
                <a:srgbClr val="346D8A"/>
              </a:solidFill>
              <a:latin typeface="Open Sans"/>
              <a:ea typeface="Open Sans"/>
              <a:cs typeface="Open Sans"/>
              <a:sym typeface="Open Sans"/>
            </a:endParaRPr>
          </a:p>
          <a:p>
            <a:pPr lvl="1" marL="670779" indent="-670779" algn="l" defTabSz="914400">
              <a:buClr>
                <a:srgbClr val="346D8A"/>
              </a:buClr>
              <a:buSzPct val="100000"/>
              <a:buFont typeface="Arial"/>
              <a:buChar char="•"/>
              <a:defRPr sz="1800"/>
            </a:pPr>
            <a:r>
              <a:rPr sz="2200">
                <a:solidFill>
                  <a:srgbClr val="346D8A"/>
                </a:solidFill>
                <a:latin typeface="Open Sans"/>
                <a:ea typeface="Open Sans"/>
                <a:cs typeface="Open Sans"/>
                <a:sym typeface="Open Sans"/>
              </a:rPr>
              <a:t>SSN</a:t>
            </a:r>
            <a:endParaRPr sz="2200">
              <a:solidFill>
                <a:srgbClr val="346D8A"/>
              </a:solidFill>
              <a:latin typeface="Open Sans"/>
              <a:ea typeface="Open Sans"/>
              <a:cs typeface="Open Sans"/>
              <a:sym typeface="Open Sans"/>
            </a:endParaRPr>
          </a:p>
          <a:p>
            <a:pPr lvl="1" marL="670779" indent="-670779" algn="l" defTabSz="914400">
              <a:buClr>
                <a:srgbClr val="346D8A"/>
              </a:buClr>
              <a:buSzPct val="100000"/>
              <a:buFont typeface="Arial"/>
              <a:buChar char="•"/>
              <a:defRPr sz="1800"/>
            </a:pPr>
            <a:r>
              <a:rPr sz="2200">
                <a:solidFill>
                  <a:srgbClr val="346D8A"/>
                </a:solidFill>
                <a:latin typeface="Open Sans"/>
                <a:ea typeface="Open Sans"/>
                <a:cs typeface="Open Sans"/>
                <a:sym typeface="Open Sans"/>
              </a:rPr>
              <a:t>Income</a:t>
            </a:r>
            <a:endParaRPr sz="2200">
              <a:solidFill>
                <a:srgbClr val="346D8A"/>
              </a:solidFill>
              <a:latin typeface="Open Sans"/>
              <a:ea typeface="Open Sans"/>
              <a:cs typeface="Open Sans"/>
              <a:sym typeface="Open Sans"/>
            </a:endParaRPr>
          </a:p>
          <a:p>
            <a:pPr lvl="1" marL="670779" indent="-670779" algn="l" defTabSz="914400">
              <a:buClr>
                <a:srgbClr val="346D8A"/>
              </a:buClr>
              <a:buSzPct val="100000"/>
              <a:buFont typeface="Arial"/>
              <a:buChar char="•"/>
              <a:defRPr sz="1800"/>
            </a:pPr>
            <a:r>
              <a:rPr sz="2200">
                <a:solidFill>
                  <a:srgbClr val="346D8A"/>
                </a:solidFill>
                <a:latin typeface="Open Sans"/>
                <a:ea typeface="Open Sans"/>
                <a:cs typeface="Open Sans"/>
                <a:sym typeface="Open Sans"/>
              </a:rPr>
              <a:t>Assets</a:t>
            </a:r>
            <a:endParaRPr sz="2200">
              <a:solidFill>
                <a:srgbClr val="346D8A"/>
              </a:solidFill>
              <a:latin typeface="Open Sans"/>
              <a:ea typeface="Open Sans"/>
              <a:cs typeface="Open Sans"/>
              <a:sym typeface="Open Sans"/>
            </a:endParaRPr>
          </a:p>
          <a:p>
            <a:pPr lvl="1" marL="670779" indent="-670779" algn="l" defTabSz="914400">
              <a:buClr>
                <a:srgbClr val="346D8A"/>
              </a:buClr>
              <a:buSzPct val="100000"/>
              <a:buFont typeface="Arial"/>
              <a:buChar char="•"/>
              <a:defRPr sz="1800"/>
            </a:pPr>
            <a:r>
              <a:rPr sz="2200">
                <a:solidFill>
                  <a:srgbClr val="346D8A"/>
                </a:solidFill>
                <a:latin typeface="Open Sans"/>
                <a:ea typeface="Open Sans"/>
                <a:cs typeface="Open Sans"/>
                <a:sym typeface="Open Sans"/>
              </a:rPr>
              <a:t>Debt</a:t>
            </a:r>
            <a:endParaRPr sz="2200">
              <a:solidFill>
                <a:srgbClr val="346D8A"/>
              </a:solidFill>
              <a:latin typeface="Open Sans"/>
              <a:ea typeface="Open Sans"/>
              <a:cs typeface="Open Sans"/>
              <a:sym typeface="Open Sans"/>
            </a:endParaRPr>
          </a:p>
          <a:p>
            <a:pPr lvl="1" algn="l" defTabSz="914400">
              <a:defRPr sz="1800"/>
            </a:pPr>
            <a:r>
              <a:rPr sz="2200">
                <a:solidFill>
                  <a:srgbClr val="346D8A"/>
                </a:solidFill>
                <a:latin typeface="Open Sans"/>
                <a:ea typeface="Open Sans"/>
                <a:cs typeface="Open Sans"/>
                <a:sym typeface="Open Sans"/>
              </a:rPr>
              <a:t>All or most of this data is held by the Tax Agency</a:t>
            </a:r>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8" name="Shape 148"/>
          <p:cNvSpPr/>
          <p:nvPr>
            <p:ph type="title"/>
          </p:nvPr>
        </p:nvSpPr>
        <p:spPr>
          <a:xfrm>
            <a:off x="650238" y="549457"/>
            <a:ext cx="11704323" cy="787962"/>
          </a:xfrm>
          <a:prstGeom prst="rect">
            <a:avLst/>
          </a:prstGeom>
        </p:spPr>
        <p:txBody>
          <a:bodyPr lIns="64993" tIns="64993" rIns="64993" bIns="64993">
            <a:normAutofit fontScale="100000" lnSpcReduction="0"/>
          </a:bodyPr>
          <a:lstStyle/>
          <a:p>
            <a:pPr lvl="0" defTabSz="466344"/>
            <a:r>
              <a:rPr sz="2100">
                <a:solidFill>
                  <a:srgbClr val="00486C"/>
                </a:solidFill>
                <a:latin typeface="Open Sans"/>
                <a:ea typeface="Open Sans"/>
                <a:cs typeface="Open Sans"/>
                <a:sym typeface="Open Sans"/>
              </a:rPr>
              <a:t>Example: Loan application</a:t>
            </a:r>
            <a:br>
              <a:rPr sz="2100">
                <a:solidFill>
                  <a:srgbClr val="00486C"/>
                </a:solidFill>
                <a:latin typeface="Open Sans"/>
                <a:ea typeface="Open Sans"/>
                <a:cs typeface="Open Sans"/>
                <a:sym typeface="Open Sans"/>
              </a:rPr>
            </a:br>
            <a:r>
              <a:rPr sz="2100">
                <a:solidFill>
                  <a:srgbClr val="00486C"/>
                </a:solidFill>
                <a:latin typeface="Open Sans"/>
                <a:ea typeface="Open Sans"/>
                <a:cs typeface="Open Sans"/>
                <a:sym typeface="Open Sans"/>
              </a:rPr>
              <a:t>Traditional solution</a:t>
            </a:r>
          </a:p>
        </p:txBody>
      </p:sp>
      <p:pic>
        <p:nvPicPr>
          <p:cNvPr id="149" name="image7.png"/>
          <p:cNvPicPr/>
          <p:nvPr/>
        </p:nvPicPr>
        <p:blipFill>
          <a:blip r:embed="rId2">
            <a:extLst/>
          </a:blip>
          <a:stretch>
            <a:fillRect/>
          </a:stretch>
        </p:blipFill>
        <p:spPr>
          <a:xfrm>
            <a:off x="5682827" y="6269632"/>
            <a:ext cx="792482" cy="1004711"/>
          </a:xfrm>
          <a:prstGeom prst="rect">
            <a:avLst/>
          </a:prstGeom>
          <a:ln w="12700">
            <a:miter lim="400000"/>
          </a:ln>
        </p:spPr>
      </p:pic>
      <p:pic>
        <p:nvPicPr>
          <p:cNvPr id="150" name="image8.png"/>
          <p:cNvPicPr/>
          <p:nvPr/>
        </p:nvPicPr>
        <p:blipFill>
          <a:blip r:embed="rId3">
            <a:extLst/>
          </a:blip>
          <a:stretch>
            <a:fillRect/>
          </a:stretch>
        </p:blipFill>
        <p:spPr>
          <a:xfrm>
            <a:off x="1688817" y="2993594"/>
            <a:ext cx="1025034" cy="1413372"/>
          </a:xfrm>
          <a:prstGeom prst="rect">
            <a:avLst/>
          </a:prstGeom>
          <a:ln w="12700">
            <a:miter lim="400000"/>
          </a:ln>
        </p:spPr>
      </p:pic>
      <p:sp>
        <p:nvSpPr>
          <p:cNvPr id="151" name="Shape 151"/>
          <p:cNvSpPr/>
          <p:nvPr/>
        </p:nvSpPr>
        <p:spPr>
          <a:xfrm>
            <a:off x="5170311" y="7193060"/>
            <a:ext cx="1844608" cy="351998"/>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lvl1pPr defTabSz="914400">
              <a:defRPr sz="1600">
                <a:latin typeface="Arial"/>
                <a:ea typeface="Arial"/>
                <a:cs typeface="Arial"/>
                <a:sym typeface="Arial"/>
              </a:defRPr>
            </a:lvl1pPr>
          </a:lstStyle>
          <a:p>
            <a:pPr lvl="0">
              <a:defRPr sz="1800"/>
            </a:pPr>
            <a:r>
              <a:rPr sz="1600"/>
              <a:t>Customer</a:t>
            </a:r>
          </a:p>
        </p:txBody>
      </p:sp>
      <p:sp>
        <p:nvSpPr>
          <p:cNvPr id="152" name="Shape 152"/>
          <p:cNvSpPr/>
          <p:nvPr/>
        </p:nvSpPr>
        <p:spPr>
          <a:xfrm>
            <a:off x="1381758" y="2379478"/>
            <a:ext cx="1844608" cy="389266"/>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lvl1pPr defTabSz="914400">
              <a:defRPr sz="1800">
                <a:latin typeface="Arial"/>
                <a:ea typeface="Arial"/>
                <a:cs typeface="Arial"/>
                <a:sym typeface="Arial"/>
              </a:defRPr>
            </a:lvl1pPr>
          </a:lstStyle>
          <a:p>
            <a:pPr lvl="0"/>
            <a:r>
              <a:t>Tax Agency</a:t>
            </a:r>
          </a:p>
        </p:txBody>
      </p:sp>
      <p:sp>
        <p:nvSpPr>
          <p:cNvPr id="153" name="Shape 153"/>
          <p:cNvSpPr/>
          <p:nvPr/>
        </p:nvSpPr>
        <p:spPr>
          <a:xfrm>
            <a:off x="5068711" y="2379478"/>
            <a:ext cx="1842350" cy="389266"/>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lvl1pPr defTabSz="914400">
              <a:defRPr sz="1800">
                <a:latin typeface="Arial"/>
                <a:ea typeface="Arial"/>
                <a:cs typeface="Arial"/>
                <a:sym typeface="Arial"/>
              </a:defRPr>
            </a:lvl1pPr>
          </a:lstStyle>
          <a:p>
            <a:pPr lvl="0"/>
            <a:r>
              <a:t>Bank A</a:t>
            </a:r>
          </a:p>
        </p:txBody>
      </p:sp>
      <p:pic>
        <p:nvPicPr>
          <p:cNvPr id="154" name="image8.png"/>
          <p:cNvPicPr/>
          <p:nvPr/>
        </p:nvPicPr>
        <p:blipFill>
          <a:blip r:embed="rId3">
            <a:extLst/>
          </a:blip>
          <a:stretch>
            <a:fillRect/>
          </a:stretch>
        </p:blipFill>
        <p:spPr>
          <a:xfrm>
            <a:off x="5477366" y="2993594"/>
            <a:ext cx="1025034" cy="1413372"/>
          </a:xfrm>
          <a:prstGeom prst="rect">
            <a:avLst/>
          </a:prstGeom>
          <a:ln w="12700">
            <a:miter lim="400000"/>
          </a:ln>
        </p:spPr>
      </p:pic>
      <p:pic>
        <p:nvPicPr>
          <p:cNvPr id="155" name="image8.png"/>
          <p:cNvPicPr/>
          <p:nvPr/>
        </p:nvPicPr>
        <p:blipFill>
          <a:blip r:embed="rId3">
            <a:extLst/>
          </a:blip>
          <a:stretch>
            <a:fillRect/>
          </a:stretch>
        </p:blipFill>
        <p:spPr>
          <a:xfrm>
            <a:off x="7014916" y="2993594"/>
            <a:ext cx="1022775" cy="1413372"/>
          </a:xfrm>
          <a:prstGeom prst="rect">
            <a:avLst/>
          </a:prstGeom>
          <a:ln w="12700">
            <a:miter lim="400000"/>
          </a:ln>
        </p:spPr>
      </p:pic>
      <p:sp>
        <p:nvSpPr>
          <p:cNvPr id="156" name="Shape 156"/>
          <p:cNvSpPr/>
          <p:nvPr/>
        </p:nvSpPr>
        <p:spPr>
          <a:xfrm>
            <a:off x="6603999" y="2379478"/>
            <a:ext cx="1844608" cy="389266"/>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lvl1pPr defTabSz="914400">
              <a:defRPr sz="1800">
                <a:latin typeface="Arial"/>
                <a:ea typeface="Arial"/>
                <a:cs typeface="Arial"/>
                <a:sym typeface="Arial"/>
              </a:defRPr>
            </a:lvl1pPr>
          </a:lstStyle>
          <a:p>
            <a:pPr lvl="0"/>
            <a:r>
              <a:t>Bank B</a:t>
            </a:r>
          </a:p>
        </p:txBody>
      </p:sp>
      <p:pic>
        <p:nvPicPr>
          <p:cNvPr id="157" name="image8.png"/>
          <p:cNvPicPr/>
          <p:nvPr/>
        </p:nvPicPr>
        <p:blipFill>
          <a:blip r:embed="rId3">
            <a:extLst/>
          </a:blip>
          <a:stretch>
            <a:fillRect/>
          </a:stretch>
        </p:blipFill>
        <p:spPr>
          <a:xfrm>
            <a:off x="8654060" y="2993594"/>
            <a:ext cx="1022776" cy="1413372"/>
          </a:xfrm>
          <a:prstGeom prst="rect">
            <a:avLst/>
          </a:prstGeom>
          <a:ln w="12700">
            <a:miter lim="400000"/>
          </a:ln>
        </p:spPr>
      </p:pic>
      <p:sp>
        <p:nvSpPr>
          <p:cNvPr id="158" name="Shape 158"/>
          <p:cNvSpPr/>
          <p:nvPr/>
        </p:nvSpPr>
        <p:spPr>
          <a:xfrm>
            <a:off x="8344744" y="2379478"/>
            <a:ext cx="1844608" cy="389266"/>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lvl1pPr defTabSz="914400">
              <a:defRPr sz="1800">
                <a:latin typeface="Arial"/>
                <a:ea typeface="Arial"/>
                <a:cs typeface="Arial"/>
                <a:sym typeface="Arial"/>
              </a:defRPr>
            </a:lvl1pPr>
          </a:lstStyle>
          <a:p>
            <a:pPr lvl="0"/>
            <a:r>
              <a:t>Bank C</a:t>
            </a:r>
          </a:p>
        </p:txBody>
      </p:sp>
      <p:sp>
        <p:nvSpPr>
          <p:cNvPr id="159" name="Shape 159"/>
          <p:cNvSpPr/>
          <p:nvPr/>
        </p:nvSpPr>
        <p:spPr>
          <a:xfrm flipV="1">
            <a:off x="6400800" y="4632740"/>
            <a:ext cx="819573" cy="1433693"/>
          </a:xfrm>
          <a:prstGeom prst="line">
            <a:avLst/>
          </a:prstGeom>
          <a:ln w="12700">
            <a:solidFill/>
            <a:tailEnd type="triangle"/>
          </a:ln>
        </p:spPr>
        <p:txBody>
          <a:bodyPr lIns="0" tIns="0" rIns="0" bIns="0"/>
          <a:lstStyle/>
          <a:p>
            <a:pPr lvl="0" algn="l" defTabSz="457200">
              <a:defRPr sz="1200"/>
            </a:pPr>
          </a:p>
        </p:txBody>
      </p:sp>
      <p:sp>
        <p:nvSpPr>
          <p:cNvPr id="160" name="Shape 160"/>
          <p:cNvSpPr/>
          <p:nvPr/>
        </p:nvSpPr>
        <p:spPr>
          <a:xfrm flipV="1">
            <a:off x="6502398" y="4734343"/>
            <a:ext cx="2151667" cy="1433691"/>
          </a:xfrm>
          <a:prstGeom prst="line">
            <a:avLst/>
          </a:prstGeom>
          <a:ln w="12700">
            <a:solidFill/>
            <a:tailEnd type="triangle"/>
          </a:ln>
        </p:spPr>
        <p:txBody>
          <a:bodyPr lIns="0" tIns="0" rIns="0" bIns="0"/>
          <a:lstStyle/>
          <a:p>
            <a:pPr lvl="0" algn="l" defTabSz="457200">
              <a:defRPr sz="1200"/>
            </a:pPr>
          </a:p>
        </p:txBody>
      </p:sp>
      <p:sp>
        <p:nvSpPr>
          <p:cNvPr id="161" name="Shape 161"/>
          <p:cNvSpPr/>
          <p:nvPr/>
        </p:nvSpPr>
        <p:spPr>
          <a:xfrm flipH="1">
            <a:off x="2815449" y="4104323"/>
            <a:ext cx="2253265" cy="3"/>
          </a:xfrm>
          <a:prstGeom prst="line">
            <a:avLst/>
          </a:prstGeom>
          <a:ln w="25400">
            <a:solidFill>
              <a:srgbClr val="CC0000"/>
            </a:solidFill>
            <a:headEnd type="triangle"/>
          </a:ln>
        </p:spPr>
        <p:txBody>
          <a:bodyPr lIns="0" tIns="0" rIns="0" bIns="0"/>
          <a:lstStyle/>
          <a:p>
            <a:pPr lvl="0" algn="l" defTabSz="457200">
              <a:defRPr sz="1200"/>
            </a:pPr>
          </a:p>
        </p:txBody>
      </p:sp>
      <p:sp>
        <p:nvSpPr>
          <p:cNvPr id="162" name="Shape 162"/>
          <p:cNvSpPr/>
          <p:nvPr/>
        </p:nvSpPr>
        <p:spPr>
          <a:xfrm>
            <a:off x="2917046" y="3181343"/>
            <a:ext cx="2151666" cy="389266"/>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lvl1pPr defTabSz="914400">
              <a:defRPr sz="1800">
                <a:solidFill>
                  <a:srgbClr val="C00000"/>
                </a:solidFill>
                <a:latin typeface="Arial"/>
                <a:ea typeface="Arial"/>
                <a:cs typeface="Arial"/>
                <a:sym typeface="Arial"/>
              </a:defRPr>
            </a:lvl1pPr>
          </a:lstStyle>
          <a:p>
            <a:pPr lvl="0">
              <a:defRPr>
                <a:solidFill>
                  <a:srgbClr val="000000"/>
                </a:solidFill>
              </a:defRPr>
            </a:pPr>
            <a:r>
              <a:rPr>
                <a:solidFill>
                  <a:srgbClr val="C00000"/>
                </a:solidFill>
              </a:rPr>
              <a:t>2. SSN</a:t>
            </a:r>
          </a:p>
        </p:txBody>
      </p:sp>
      <p:sp>
        <p:nvSpPr>
          <p:cNvPr id="163" name="Shape 163"/>
          <p:cNvSpPr/>
          <p:nvPr/>
        </p:nvSpPr>
        <p:spPr>
          <a:xfrm>
            <a:off x="2815449" y="3590001"/>
            <a:ext cx="2253265" cy="2262"/>
          </a:xfrm>
          <a:prstGeom prst="line">
            <a:avLst/>
          </a:prstGeom>
          <a:ln w="25400">
            <a:solidFill>
              <a:srgbClr val="CC0000"/>
            </a:solidFill>
            <a:headEnd type="triangle"/>
          </a:ln>
        </p:spPr>
        <p:txBody>
          <a:bodyPr lIns="0" tIns="0" rIns="0" bIns="0"/>
          <a:lstStyle/>
          <a:p>
            <a:pPr lvl="0" algn="l" defTabSz="457200">
              <a:defRPr sz="1200"/>
            </a:pPr>
          </a:p>
        </p:txBody>
      </p:sp>
      <p:sp>
        <p:nvSpPr>
          <p:cNvPr id="164" name="Shape 164"/>
          <p:cNvSpPr/>
          <p:nvPr/>
        </p:nvSpPr>
        <p:spPr>
          <a:xfrm>
            <a:off x="2815449" y="3691602"/>
            <a:ext cx="2253265" cy="389266"/>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lvl1pPr defTabSz="914400">
              <a:defRPr sz="1800">
                <a:solidFill>
                  <a:srgbClr val="C00000"/>
                </a:solidFill>
                <a:latin typeface="Arial"/>
                <a:ea typeface="Arial"/>
                <a:cs typeface="Arial"/>
                <a:sym typeface="Arial"/>
              </a:defRPr>
            </a:lvl1pPr>
          </a:lstStyle>
          <a:p>
            <a:pPr lvl="0">
              <a:defRPr>
                <a:solidFill>
                  <a:srgbClr val="000000"/>
                </a:solidFill>
              </a:defRPr>
            </a:pPr>
            <a:r>
              <a:rPr>
                <a:solidFill>
                  <a:srgbClr val="C00000"/>
                </a:solidFill>
              </a:rPr>
              <a:t>3. Data</a:t>
            </a:r>
          </a:p>
        </p:txBody>
      </p:sp>
      <p:pic>
        <p:nvPicPr>
          <p:cNvPr id="165" name="image9.png"/>
          <p:cNvPicPr/>
          <p:nvPr/>
        </p:nvPicPr>
        <p:blipFill>
          <a:blip r:embed="rId4">
            <a:extLst/>
          </a:blip>
          <a:stretch>
            <a:fillRect/>
          </a:stretch>
        </p:blipFill>
        <p:spPr>
          <a:xfrm>
            <a:off x="4556195" y="5399187"/>
            <a:ext cx="1517230" cy="433497"/>
          </a:xfrm>
          <a:prstGeom prst="rect">
            <a:avLst/>
          </a:prstGeom>
          <a:ln w="12700">
            <a:miter lim="400000"/>
          </a:ln>
        </p:spPr>
      </p:pic>
      <p:sp>
        <p:nvSpPr>
          <p:cNvPr id="166" name="Shape 166"/>
          <p:cNvSpPr/>
          <p:nvPr/>
        </p:nvSpPr>
        <p:spPr>
          <a:xfrm flipV="1">
            <a:off x="5888282" y="4579613"/>
            <a:ext cx="2261" cy="1535291"/>
          </a:xfrm>
          <a:prstGeom prst="line">
            <a:avLst/>
          </a:prstGeom>
          <a:ln w="25400">
            <a:solidFill>
              <a:srgbClr val="CC0000"/>
            </a:solidFill>
            <a:tailEnd type="triangle"/>
          </a:ln>
        </p:spPr>
        <p:txBody>
          <a:bodyPr lIns="0" tIns="0" rIns="0" bIns="0"/>
          <a:lstStyle/>
          <a:p>
            <a:pPr lvl="0" algn="l" defTabSz="457200">
              <a:defRPr sz="1200"/>
            </a:pPr>
          </a:p>
        </p:txBody>
      </p:sp>
      <p:sp>
        <p:nvSpPr>
          <p:cNvPr id="167" name="Shape 167"/>
          <p:cNvSpPr/>
          <p:nvPr/>
        </p:nvSpPr>
        <p:spPr>
          <a:xfrm>
            <a:off x="4454595" y="4988271"/>
            <a:ext cx="2149407" cy="389266"/>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lvl1pPr defTabSz="914400">
              <a:defRPr sz="1800">
                <a:solidFill>
                  <a:srgbClr val="C00000"/>
                </a:solidFill>
                <a:latin typeface="Arial"/>
                <a:ea typeface="Arial"/>
                <a:cs typeface="Arial"/>
                <a:sym typeface="Arial"/>
              </a:defRPr>
            </a:lvl1pPr>
          </a:lstStyle>
          <a:p>
            <a:pPr lvl="0">
              <a:defRPr>
                <a:solidFill>
                  <a:srgbClr val="000000"/>
                </a:solidFill>
              </a:defRPr>
            </a:pPr>
            <a:r>
              <a:rPr>
                <a:solidFill>
                  <a:srgbClr val="C00000"/>
                </a:solidFill>
              </a:rPr>
              <a:t>1. </a:t>
            </a:r>
          </a:p>
        </p:txBody>
      </p:sp>
      <p:sp>
        <p:nvSpPr>
          <p:cNvPr id="168" name="Shape 168"/>
          <p:cNvSpPr/>
          <p:nvPr/>
        </p:nvSpPr>
        <p:spPr>
          <a:xfrm rot="610162">
            <a:off x="7954315" y="1379216"/>
            <a:ext cx="4345552" cy="537512"/>
          </a:xfrm>
          <a:prstGeom prst="rect">
            <a:avLst/>
          </a:prstGeom>
          <a:gradFill>
            <a:gsLst>
              <a:gs pos="0">
                <a:srgbClr val="00486C"/>
              </a:gs>
              <a:gs pos="100000">
                <a:srgbClr val="ABBDD6"/>
              </a:gs>
            </a:gsLst>
            <a:lin ang="16200000"/>
          </a:gradFill>
          <a:ln w="12700">
            <a:solidFill>
              <a:srgbClr val="00466A"/>
            </a:solidFill>
          </a:ln>
          <a:effectLst>
            <a:outerShdw sx="100000" sy="100000" kx="0" ky="0" algn="b" rotWithShape="0" blurRad="50800" dist="25400" dir="5400000">
              <a:srgbClr val="000000">
                <a:alpha val="35000"/>
              </a:srgbClr>
            </a:outerShdw>
          </a:effectLst>
          <a:extLst>
            <a:ext uri="{C572A759-6A51-4108-AA02-DFA0A04FC94B}">
              <ma14:wrappingTextBoxFlag xmlns:ma14="http://schemas.microsoft.com/office/mac/drawingml/2011/main" val="1"/>
            </a:ext>
          </a:extLst>
        </p:spPr>
        <p:txBody>
          <a:bodyPr wrap="none" lIns="65022" tIns="65022" rIns="65022" bIns="65022">
            <a:spAutoFit/>
          </a:bodyPr>
          <a:lstStyle>
            <a:lvl1pPr algn="l" defTabSz="914400">
              <a:defRPr sz="2800">
                <a:solidFill>
                  <a:srgbClr val="FFFFFF"/>
                </a:solidFill>
                <a:latin typeface="Arial"/>
                <a:ea typeface="Arial"/>
                <a:cs typeface="Arial"/>
                <a:sym typeface="Arial"/>
              </a:defRPr>
            </a:lvl1pPr>
          </a:lstStyle>
          <a:p>
            <a:pPr lvl="0">
              <a:defRPr sz="1800">
                <a:solidFill>
                  <a:srgbClr val="000000"/>
                </a:solidFill>
              </a:defRPr>
            </a:pPr>
            <a:r>
              <a:rPr sz="2800">
                <a:solidFill>
                  <a:srgbClr val="FFFFFF"/>
                </a:solidFill>
              </a:rPr>
              <a:t>Assurance-based security </a:t>
            </a:r>
          </a:p>
        </p:txBody>
      </p:sp>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0" name="Shape 170"/>
          <p:cNvSpPr/>
          <p:nvPr>
            <p:ph type="title"/>
          </p:nvPr>
        </p:nvSpPr>
        <p:spPr>
          <a:xfrm>
            <a:off x="650238" y="549457"/>
            <a:ext cx="11704323" cy="787962"/>
          </a:xfrm>
          <a:prstGeom prst="rect">
            <a:avLst/>
          </a:prstGeom>
        </p:spPr>
        <p:txBody>
          <a:bodyPr lIns="64993" tIns="64993" rIns="64993" bIns="64993">
            <a:normAutofit fontScale="100000" lnSpcReduction="0"/>
          </a:bodyPr>
          <a:lstStyle/>
          <a:p>
            <a:pPr lvl="0" defTabSz="466344"/>
            <a:r>
              <a:rPr sz="2100">
                <a:solidFill>
                  <a:srgbClr val="00486C"/>
                </a:solidFill>
                <a:latin typeface="Open Sans"/>
                <a:ea typeface="Open Sans"/>
                <a:cs typeface="Open Sans"/>
                <a:sym typeface="Open Sans"/>
              </a:rPr>
              <a:t>Example: Loan application</a:t>
            </a:r>
            <a:br>
              <a:rPr sz="2100">
                <a:solidFill>
                  <a:srgbClr val="00486C"/>
                </a:solidFill>
                <a:latin typeface="Open Sans"/>
                <a:ea typeface="Open Sans"/>
                <a:cs typeface="Open Sans"/>
                <a:sym typeface="Open Sans"/>
              </a:rPr>
            </a:br>
            <a:r>
              <a:rPr sz="2100">
                <a:solidFill>
                  <a:srgbClr val="00486C"/>
                </a:solidFill>
                <a:latin typeface="Open Sans"/>
                <a:ea typeface="Open Sans"/>
                <a:cs typeface="Open Sans"/>
                <a:sym typeface="Open Sans"/>
              </a:rPr>
              <a:t>Alternate solution</a:t>
            </a:r>
          </a:p>
        </p:txBody>
      </p:sp>
      <p:pic>
        <p:nvPicPr>
          <p:cNvPr id="171" name="image7.png"/>
          <p:cNvPicPr/>
          <p:nvPr/>
        </p:nvPicPr>
        <p:blipFill>
          <a:blip r:embed="rId2">
            <a:extLst/>
          </a:blip>
          <a:stretch>
            <a:fillRect/>
          </a:stretch>
        </p:blipFill>
        <p:spPr>
          <a:xfrm>
            <a:off x="5682827" y="6269632"/>
            <a:ext cx="792482" cy="1004711"/>
          </a:xfrm>
          <a:prstGeom prst="rect">
            <a:avLst/>
          </a:prstGeom>
          <a:ln w="12700">
            <a:miter lim="400000"/>
          </a:ln>
        </p:spPr>
      </p:pic>
      <p:pic>
        <p:nvPicPr>
          <p:cNvPr id="172" name="image8.png"/>
          <p:cNvPicPr/>
          <p:nvPr/>
        </p:nvPicPr>
        <p:blipFill>
          <a:blip r:embed="rId3">
            <a:extLst/>
          </a:blip>
          <a:stretch>
            <a:fillRect/>
          </a:stretch>
        </p:blipFill>
        <p:spPr>
          <a:xfrm>
            <a:off x="1688817" y="2993594"/>
            <a:ext cx="1025034" cy="1413372"/>
          </a:xfrm>
          <a:prstGeom prst="rect">
            <a:avLst/>
          </a:prstGeom>
          <a:ln w="12700">
            <a:miter lim="400000"/>
          </a:ln>
        </p:spPr>
      </p:pic>
      <p:sp>
        <p:nvSpPr>
          <p:cNvPr id="173" name="Shape 173"/>
          <p:cNvSpPr/>
          <p:nvPr/>
        </p:nvSpPr>
        <p:spPr>
          <a:xfrm>
            <a:off x="5170311" y="7193060"/>
            <a:ext cx="1844608" cy="351998"/>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lvl1pPr defTabSz="914400">
              <a:defRPr sz="1600">
                <a:latin typeface="Arial"/>
                <a:ea typeface="Arial"/>
                <a:cs typeface="Arial"/>
                <a:sym typeface="Arial"/>
              </a:defRPr>
            </a:lvl1pPr>
          </a:lstStyle>
          <a:p>
            <a:pPr lvl="0">
              <a:defRPr sz="1800"/>
            </a:pPr>
            <a:r>
              <a:rPr sz="1600"/>
              <a:t>Customer</a:t>
            </a:r>
          </a:p>
        </p:txBody>
      </p:sp>
      <p:sp>
        <p:nvSpPr>
          <p:cNvPr id="174" name="Shape 174"/>
          <p:cNvSpPr/>
          <p:nvPr/>
        </p:nvSpPr>
        <p:spPr>
          <a:xfrm>
            <a:off x="1381758" y="2379478"/>
            <a:ext cx="1844608" cy="389266"/>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lvl1pPr defTabSz="914400">
              <a:defRPr sz="1800">
                <a:latin typeface="Arial"/>
                <a:ea typeface="Arial"/>
                <a:cs typeface="Arial"/>
                <a:sym typeface="Arial"/>
              </a:defRPr>
            </a:lvl1pPr>
          </a:lstStyle>
          <a:p>
            <a:pPr lvl="0"/>
            <a:r>
              <a:t>Tax Agency</a:t>
            </a:r>
          </a:p>
        </p:txBody>
      </p:sp>
      <p:sp>
        <p:nvSpPr>
          <p:cNvPr id="175" name="Shape 175"/>
          <p:cNvSpPr/>
          <p:nvPr/>
        </p:nvSpPr>
        <p:spPr>
          <a:xfrm>
            <a:off x="5068711" y="2379478"/>
            <a:ext cx="1842350" cy="389266"/>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lvl1pPr defTabSz="914400">
              <a:defRPr sz="1800">
                <a:latin typeface="Arial"/>
                <a:ea typeface="Arial"/>
                <a:cs typeface="Arial"/>
                <a:sym typeface="Arial"/>
              </a:defRPr>
            </a:lvl1pPr>
          </a:lstStyle>
          <a:p>
            <a:pPr lvl="0"/>
            <a:r>
              <a:t>Bank A</a:t>
            </a:r>
          </a:p>
        </p:txBody>
      </p:sp>
      <p:pic>
        <p:nvPicPr>
          <p:cNvPr id="176" name="image8.png"/>
          <p:cNvPicPr/>
          <p:nvPr/>
        </p:nvPicPr>
        <p:blipFill>
          <a:blip r:embed="rId3">
            <a:extLst/>
          </a:blip>
          <a:stretch>
            <a:fillRect/>
          </a:stretch>
        </p:blipFill>
        <p:spPr>
          <a:xfrm>
            <a:off x="5477366" y="2993594"/>
            <a:ext cx="1025034" cy="1413372"/>
          </a:xfrm>
          <a:prstGeom prst="rect">
            <a:avLst/>
          </a:prstGeom>
          <a:ln w="12700">
            <a:miter lim="400000"/>
          </a:ln>
        </p:spPr>
      </p:pic>
      <p:pic>
        <p:nvPicPr>
          <p:cNvPr id="177" name="image8.png"/>
          <p:cNvPicPr/>
          <p:nvPr/>
        </p:nvPicPr>
        <p:blipFill>
          <a:blip r:embed="rId3">
            <a:extLst/>
          </a:blip>
          <a:stretch>
            <a:fillRect/>
          </a:stretch>
        </p:blipFill>
        <p:spPr>
          <a:xfrm>
            <a:off x="7014916" y="2993594"/>
            <a:ext cx="1022775" cy="1413372"/>
          </a:xfrm>
          <a:prstGeom prst="rect">
            <a:avLst/>
          </a:prstGeom>
          <a:ln w="12700">
            <a:miter lim="400000"/>
          </a:ln>
        </p:spPr>
      </p:pic>
      <p:sp>
        <p:nvSpPr>
          <p:cNvPr id="178" name="Shape 178"/>
          <p:cNvSpPr/>
          <p:nvPr/>
        </p:nvSpPr>
        <p:spPr>
          <a:xfrm>
            <a:off x="6603999" y="2379478"/>
            <a:ext cx="1844608" cy="389266"/>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lvl1pPr defTabSz="914400">
              <a:defRPr sz="1800">
                <a:latin typeface="Arial"/>
                <a:ea typeface="Arial"/>
                <a:cs typeface="Arial"/>
                <a:sym typeface="Arial"/>
              </a:defRPr>
            </a:lvl1pPr>
          </a:lstStyle>
          <a:p>
            <a:pPr lvl="0"/>
            <a:r>
              <a:t>Bank B</a:t>
            </a:r>
          </a:p>
        </p:txBody>
      </p:sp>
      <p:pic>
        <p:nvPicPr>
          <p:cNvPr id="179" name="image8.png"/>
          <p:cNvPicPr/>
          <p:nvPr/>
        </p:nvPicPr>
        <p:blipFill>
          <a:blip r:embed="rId3">
            <a:extLst/>
          </a:blip>
          <a:stretch>
            <a:fillRect/>
          </a:stretch>
        </p:blipFill>
        <p:spPr>
          <a:xfrm>
            <a:off x="8654060" y="2993594"/>
            <a:ext cx="1022776" cy="1413372"/>
          </a:xfrm>
          <a:prstGeom prst="rect">
            <a:avLst/>
          </a:prstGeom>
          <a:ln w="12700">
            <a:miter lim="400000"/>
          </a:ln>
        </p:spPr>
      </p:pic>
      <p:sp>
        <p:nvSpPr>
          <p:cNvPr id="180" name="Shape 180"/>
          <p:cNvSpPr/>
          <p:nvPr/>
        </p:nvSpPr>
        <p:spPr>
          <a:xfrm>
            <a:off x="8344744" y="2379478"/>
            <a:ext cx="1844608" cy="389266"/>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lvl1pPr defTabSz="914400">
              <a:defRPr sz="1800">
                <a:latin typeface="Arial"/>
                <a:ea typeface="Arial"/>
                <a:cs typeface="Arial"/>
                <a:sym typeface="Arial"/>
              </a:defRPr>
            </a:lvl1pPr>
          </a:lstStyle>
          <a:p>
            <a:pPr lvl="0"/>
            <a:r>
              <a:t>Bank C</a:t>
            </a:r>
          </a:p>
        </p:txBody>
      </p:sp>
      <p:pic>
        <p:nvPicPr>
          <p:cNvPr id="181" name="image9.png"/>
          <p:cNvPicPr/>
          <p:nvPr/>
        </p:nvPicPr>
        <p:blipFill>
          <a:blip r:embed="rId4">
            <a:extLst/>
          </a:blip>
          <a:stretch>
            <a:fillRect/>
          </a:stretch>
        </p:blipFill>
        <p:spPr>
          <a:xfrm>
            <a:off x="3137823" y="5825554"/>
            <a:ext cx="1517230" cy="433496"/>
          </a:xfrm>
          <a:prstGeom prst="rect">
            <a:avLst/>
          </a:prstGeom>
          <a:ln w="12700">
            <a:miter lim="400000"/>
          </a:ln>
        </p:spPr>
      </p:pic>
      <p:sp>
        <p:nvSpPr>
          <p:cNvPr id="182" name="Shape 182"/>
          <p:cNvSpPr/>
          <p:nvPr/>
        </p:nvSpPr>
        <p:spPr>
          <a:xfrm rot="1603539">
            <a:off x="2290828" y="4744424"/>
            <a:ext cx="4301069" cy="389266"/>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lvl1pPr defTabSz="914400">
              <a:defRPr sz="1800">
                <a:solidFill>
                  <a:srgbClr val="C00000"/>
                </a:solidFill>
                <a:latin typeface="Arial"/>
                <a:ea typeface="Arial"/>
                <a:cs typeface="Arial"/>
                <a:sym typeface="Arial"/>
              </a:defRPr>
            </a:lvl1pPr>
          </a:lstStyle>
          <a:p>
            <a:pPr lvl="0">
              <a:defRPr>
                <a:solidFill>
                  <a:srgbClr val="000000"/>
                </a:solidFill>
              </a:defRPr>
            </a:pPr>
            <a:r>
              <a:rPr>
                <a:solidFill>
                  <a:srgbClr val="C00000"/>
                </a:solidFill>
              </a:rPr>
              <a:t>2. Anonym. Tax Certificate</a:t>
            </a:r>
          </a:p>
        </p:txBody>
      </p:sp>
      <p:sp>
        <p:nvSpPr>
          <p:cNvPr id="183" name="Shape 183"/>
          <p:cNvSpPr/>
          <p:nvPr/>
        </p:nvSpPr>
        <p:spPr>
          <a:xfrm flipH="1" flipV="1">
            <a:off x="2521448" y="4698922"/>
            <a:ext cx="3072840" cy="1535292"/>
          </a:xfrm>
          <a:prstGeom prst="line">
            <a:avLst/>
          </a:prstGeom>
          <a:ln w="25400">
            <a:solidFill>
              <a:srgbClr val="CC0000"/>
            </a:solidFill>
            <a:tailEnd type="triangle"/>
          </a:ln>
        </p:spPr>
        <p:txBody>
          <a:bodyPr lIns="0" tIns="0" rIns="0" bIns="0"/>
          <a:lstStyle/>
          <a:p>
            <a:pPr lvl="0" algn="l" defTabSz="457200">
              <a:defRPr sz="1200"/>
            </a:pPr>
          </a:p>
        </p:txBody>
      </p:sp>
      <p:sp>
        <p:nvSpPr>
          <p:cNvPr id="184" name="Shape 184"/>
          <p:cNvSpPr/>
          <p:nvPr/>
        </p:nvSpPr>
        <p:spPr>
          <a:xfrm flipH="1">
            <a:off x="6002942" y="4495724"/>
            <a:ext cx="2262" cy="1537549"/>
          </a:xfrm>
          <a:prstGeom prst="line">
            <a:avLst/>
          </a:prstGeom>
          <a:ln w="25400">
            <a:solidFill>
              <a:srgbClr val="CC0000"/>
            </a:solidFill>
            <a:headEnd type="triangle"/>
          </a:ln>
        </p:spPr>
        <p:txBody>
          <a:bodyPr lIns="0" tIns="0" rIns="0" bIns="0"/>
          <a:lstStyle/>
          <a:p>
            <a:pPr lvl="0" algn="l" defTabSz="457200">
              <a:defRPr sz="1200"/>
            </a:pPr>
          </a:p>
        </p:txBody>
      </p:sp>
      <p:sp>
        <p:nvSpPr>
          <p:cNvPr id="185" name="Shape 185"/>
          <p:cNvSpPr/>
          <p:nvPr/>
        </p:nvSpPr>
        <p:spPr>
          <a:xfrm>
            <a:off x="2419849" y="5211438"/>
            <a:ext cx="2151664" cy="389266"/>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lvl1pPr defTabSz="914400">
              <a:defRPr sz="1800">
                <a:solidFill>
                  <a:srgbClr val="C00000"/>
                </a:solidFill>
                <a:latin typeface="Arial"/>
                <a:ea typeface="Arial"/>
                <a:cs typeface="Arial"/>
                <a:sym typeface="Arial"/>
              </a:defRPr>
            </a:lvl1pPr>
          </a:lstStyle>
          <a:p>
            <a:pPr lvl="0">
              <a:defRPr>
                <a:solidFill>
                  <a:srgbClr val="000000"/>
                </a:solidFill>
              </a:defRPr>
            </a:pPr>
            <a:r>
              <a:rPr>
                <a:solidFill>
                  <a:srgbClr val="C00000"/>
                </a:solidFill>
              </a:rPr>
              <a:t>1. </a:t>
            </a:r>
          </a:p>
        </p:txBody>
      </p:sp>
      <p:sp>
        <p:nvSpPr>
          <p:cNvPr id="186" name="Shape 186"/>
          <p:cNvSpPr/>
          <p:nvPr/>
        </p:nvSpPr>
        <p:spPr>
          <a:xfrm flipH="1" flipV="1">
            <a:off x="2726908" y="4391865"/>
            <a:ext cx="3072837" cy="1535293"/>
          </a:xfrm>
          <a:prstGeom prst="line">
            <a:avLst/>
          </a:prstGeom>
          <a:ln w="25400">
            <a:solidFill>
              <a:srgbClr val="CC0000"/>
            </a:solidFill>
            <a:headEnd type="triangle"/>
          </a:ln>
        </p:spPr>
        <p:txBody>
          <a:bodyPr lIns="0" tIns="0" rIns="0" bIns="0"/>
          <a:lstStyle/>
          <a:p>
            <a:pPr lvl="0" algn="l" defTabSz="457200">
              <a:defRPr sz="1200"/>
            </a:pPr>
          </a:p>
        </p:txBody>
      </p:sp>
      <p:sp>
        <p:nvSpPr>
          <p:cNvPr id="187" name="Shape 187"/>
          <p:cNvSpPr/>
          <p:nvPr/>
        </p:nvSpPr>
        <p:spPr>
          <a:xfrm>
            <a:off x="5455632" y="4931474"/>
            <a:ext cx="4301069" cy="389266"/>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lvl1pPr defTabSz="914400">
              <a:defRPr sz="1800">
                <a:solidFill>
                  <a:srgbClr val="C00000"/>
                </a:solidFill>
                <a:latin typeface="Arial"/>
                <a:ea typeface="Arial"/>
                <a:cs typeface="Arial"/>
                <a:sym typeface="Arial"/>
              </a:defRPr>
            </a:lvl1pPr>
          </a:lstStyle>
          <a:p>
            <a:pPr lvl="0">
              <a:defRPr>
                <a:solidFill>
                  <a:srgbClr val="000000"/>
                </a:solidFill>
              </a:defRPr>
            </a:pPr>
            <a:r>
              <a:rPr>
                <a:solidFill>
                  <a:srgbClr val="C00000"/>
                </a:solidFill>
              </a:rPr>
              <a:t>3. Anonym. Tax Certificate</a:t>
            </a:r>
          </a:p>
        </p:txBody>
      </p:sp>
      <p:sp>
        <p:nvSpPr>
          <p:cNvPr id="188" name="Shape 188"/>
          <p:cNvSpPr/>
          <p:nvPr/>
        </p:nvSpPr>
        <p:spPr>
          <a:xfrm>
            <a:off x="7282928" y="5649509"/>
            <a:ext cx="5272505" cy="2771645"/>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p>
            <a:pPr lvl="1" marL="670779" indent="-670779" algn="l" defTabSz="914400">
              <a:buClr>
                <a:srgbClr val="346D8A"/>
              </a:buClr>
              <a:buSzPct val="100000"/>
              <a:buFont typeface="Arial"/>
              <a:buChar char="•"/>
              <a:defRPr sz="1800"/>
            </a:pPr>
            <a:r>
              <a:rPr sz="2200">
                <a:solidFill>
                  <a:srgbClr val="346D8A"/>
                </a:solidFill>
                <a:latin typeface="Open Sans"/>
                <a:ea typeface="Open Sans"/>
                <a:cs typeface="Open Sans"/>
                <a:sym typeface="Open Sans"/>
              </a:rPr>
              <a:t>Only the necessary information </a:t>
            </a:r>
            <a:br>
              <a:rPr sz="2200">
                <a:solidFill>
                  <a:srgbClr val="346D8A"/>
                </a:solidFill>
                <a:latin typeface="Open Sans"/>
                <a:ea typeface="Open Sans"/>
                <a:cs typeface="Open Sans"/>
                <a:sym typeface="Open Sans"/>
              </a:rPr>
            </a:br>
            <a:r>
              <a:rPr sz="2200">
                <a:solidFill>
                  <a:srgbClr val="346D8A"/>
                </a:solidFill>
                <a:latin typeface="Open Sans"/>
                <a:ea typeface="Open Sans"/>
                <a:cs typeface="Open Sans"/>
                <a:sym typeface="Open Sans"/>
              </a:rPr>
              <a:t>about the user is disclosed.</a:t>
            </a:r>
            <a:endParaRPr sz="2200">
              <a:solidFill>
                <a:srgbClr val="346D8A"/>
              </a:solidFill>
              <a:latin typeface="Open Sans"/>
              <a:ea typeface="Open Sans"/>
              <a:cs typeface="Open Sans"/>
              <a:sym typeface="Open Sans"/>
            </a:endParaRPr>
          </a:p>
          <a:p>
            <a:pPr lvl="1" marL="670779" indent="-670779" algn="l" defTabSz="914400">
              <a:buClr>
                <a:srgbClr val="346D8A"/>
              </a:buClr>
              <a:buSzPct val="100000"/>
              <a:buFont typeface="Arial"/>
              <a:buChar char="•"/>
              <a:defRPr sz="1800"/>
            </a:pPr>
            <a:r>
              <a:rPr sz="2200">
                <a:solidFill>
                  <a:srgbClr val="346D8A"/>
                </a:solidFill>
                <a:latin typeface="Open Sans"/>
                <a:ea typeface="Open Sans"/>
                <a:cs typeface="Open Sans"/>
                <a:sym typeface="Open Sans"/>
              </a:rPr>
              <a:t>Disclosure is done under the</a:t>
            </a:r>
            <a:br>
              <a:rPr sz="2200">
                <a:solidFill>
                  <a:srgbClr val="346D8A"/>
                </a:solidFill>
                <a:latin typeface="Open Sans"/>
                <a:ea typeface="Open Sans"/>
                <a:cs typeface="Open Sans"/>
                <a:sym typeface="Open Sans"/>
              </a:rPr>
            </a:br>
            <a:r>
              <a:rPr sz="2200">
                <a:solidFill>
                  <a:srgbClr val="346D8A"/>
                </a:solidFill>
                <a:latin typeface="Open Sans"/>
                <a:ea typeface="Open Sans"/>
                <a:cs typeface="Open Sans"/>
                <a:sym typeface="Open Sans"/>
              </a:rPr>
              <a:t> user s control.</a:t>
            </a:r>
            <a:endParaRPr sz="2200">
              <a:solidFill>
                <a:srgbClr val="346D8A"/>
              </a:solidFill>
              <a:latin typeface="Open Sans"/>
              <a:ea typeface="Open Sans"/>
              <a:cs typeface="Open Sans"/>
              <a:sym typeface="Open Sans"/>
            </a:endParaRPr>
          </a:p>
          <a:p>
            <a:pPr lvl="1" marL="670779" indent="-670779" algn="l" defTabSz="914400">
              <a:buClr>
                <a:srgbClr val="346D8A"/>
              </a:buClr>
              <a:buSzPct val="100000"/>
              <a:buFont typeface="Arial"/>
              <a:buChar char="•"/>
              <a:defRPr sz="1800"/>
            </a:pPr>
            <a:r>
              <a:rPr sz="2200">
                <a:solidFill>
                  <a:srgbClr val="346D8A"/>
                </a:solidFill>
                <a:latin typeface="Open Sans"/>
                <a:ea typeface="Open Sans"/>
                <a:cs typeface="Open Sans"/>
                <a:sym typeface="Open Sans"/>
              </a:rPr>
              <a:t>User may perform transactions </a:t>
            </a:r>
            <a:br>
              <a:rPr sz="2200">
                <a:solidFill>
                  <a:srgbClr val="346D8A"/>
                </a:solidFill>
                <a:latin typeface="Open Sans"/>
                <a:ea typeface="Open Sans"/>
                <a:cs typeface="Open Sans"/>
                <a:sym typeface="Open Sans"/>
              </a:rPr>
            </a:br>
            <a:r>
              <a:rPr sz="2200">
                <a:solidFill>
                  <a:srgbClr val="346D8A"/>
                </a:solidFill>
                <a:latin typeface="Open Sans"/>
                <a:ea typeface="Open Sans"/>
                <a:cs typeface="Open Sans"/>
                <a:sym typeface="Open Sans"/>
              </a:rPr>
              <a:t>under a virtual identity</a:t>
            </a:r>
            <a:endParaRPr sz="2200">
              <a:solidFill>
                <a:srgbClr val="346D8A"/>
              </a:solidFill>
              <a:latin typeface="Open Sans"/>
              <a:ea typeface="Open Sans"/>
              <a:cs typeface="Open Sans"/>
              <a:sym typeface="Open Sans"/>
            </a:endParaRPr>
          </a:p>
          <a:p>
            <a:pPr lvl="1" marL="670779" indent="-670779" algn="l" defTabSz="914400">
              <a:buClr>
                <a:srgbClr val="346D8A"/>
              </a:buClr>
              <a:buSzPct val="100000"/>
              <a:buFont typeface="Arial"/>
              <a:buChar char="•"/>
              <a:defRPr sz="1800"/>
            </a:pPr>
            <a:r>
              <a:rPr sz="2200">
                <a:solidFill>
                  <a:srgbClr val="346D8A"/>
                </a:solidFill>
                <a:latin typeface="Open Sans"/>
                <a:ea typeface="Open Sans"/>
                <a:cs typeface="Open Sans"/>
                <a:sym typeface="Open Sans"/>
              </a:rPr>
              <a:t>including not being identified </a:t>
            </a:r>
            <a:br>
              <a:rPr sz="2200">
                <a:solidFill>
                  <a:srgbClr val="346D8A"/>
                </a:solidFill>
                <a:latin typeface="Open Sans"/>
                <a:ea typeface="Open Sans"/>
                <a:cs typeface="Open Sans"/>
                <a:sym typeface="Open Sans"/>
              </a:rPr>
            </a:br>
            <a:r>
              <a:rPr sz="2200">
                <a:solidFill>
                  <a:srgbClr val="346D8A"/>
                </a:solidFill>
                <a:latin typeface="Open Sans"/>
                <a:ea typeface="Open Sans"/>
                <a:cs typeface="Open Sans"/>
                <a:sym typeface="Open Sans"/>
              </a:rPr>
              <a:t>unless strictly necessary.</a:t>
            </a:r>
          </a:p>
        </p:txBody>
      </p:sp>
      <p:sp>
        <p:nvSpPr>
          <p:cNvPr id="189" name="Shape 189"/>
          <p:cNvSpPr/>
          <p:nvPr/>
        </p:nvSpPr>
        <p:spPr>
          <a:xfrm>
            <a:off x="339196" y="6423967"/>
            <a:ext cx="5343632" cy="1857245"/>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p>
            <a:pPr lvl="0" algn="l" defTabSz="914400">
              <a:defRPr sz="1800"/>
            </a:pPr>
            <a:r>
              <a:rPr sz="2800">
                <a:solidFill>
                  <a:srgbClr val="346D8A"/>
                </a:solidFill>
                <a:latin typeface="Open Sans"/>
                <a:ea typeface="Open Sans"/>
                <a:cs typeface="Open Sans"/>
                <a:sym typeface="Open Sans"/>
              </a:rPr>
              <a:t>Enabled through:</a:t>
            </a:r>
            <a:endParaRPr sz="2800">
              <a:solidFill>
                <a:srgbClr val="346D8A"/>
              </a:solidFill>
              <a:latin typeface="Open Sans"/>
              <a:ea typeface="Open Sans"/>
              <a:cs typeface="Open Sans"/>
              <a:sym typeface="Open Sans"/>
            </a:endParaRPr>
          </a:p>
          <a:p>
            <a:pPr lvl="0" marL="1382888" indent="-1382888" algn="l" defTabSz="914400">
              <a:buClr>
                <a:srgbClr val="346D8A"/>
              </a:buClr>
              <a:buSzPct val="100000"/>
              <a:buFont typeface="Arial"/>
              <a:buChar char="•"/>
              <a:defRPr sz="1800"/>
            </a:pPr>
            <a:r>
              <a:rPr sz="2800">
                <a:solidFill>
                  <a:srgbClr val="346D8A"/>
                </a:solidFill>
                <a:latin typeface="Open Sans"/>
                <a:ea typeface="Open Sans"/>
                <a:cs typeface="Open Sans"/>
                <a:sym typeface="Open Sans"/>
              </a:rPr>
              <a:t>Attribute-based credentials</a:t>
            </a:r>
            <a:endParaRPr sz="2800">
              <a:solidFill>
                <a:srgbClr val="346D8A"/>
              </a:solidFill>
              <a:latin typeface="Open Sans"/>
              <a:ea typeface="Open Sans"/>
              <a:cs typeface="Open Sans"/>
              <a:sym typeface="Open Sans"/>
            </a:endParaRPr>
          </a:p>
          <a:p>
            <a:pPr lvl="0" marL="1382888" indent="-1382888" algn="l" defTabSz="914400">
              <a:buClr>
                <a:srgbClr val="346D8A"/>
              </a:buClr>
              <a:buSzPct val="100000"/>
              <a:buFont typeface="Arial"/>
              <a:buChar char="•"/>
              <a:defRPr sz="1800"/>
            </a:pPr>
            <a:r>
              <a:rPr sz="2800">
                <a:solidFill>
                  <a:srgbClr val="346D8A"/>
                </a:solidFill>
                <a:latin typeface="Open Sans"/>
                <a:ea typeface="Open Sans"/>
                <a:cs typeface="Open Sans"/>
                <a:sym typeface="Open Sans"/>
              </a:rPr>
              <a:t>Transaction isolation and </a:t>
            </a:r>
            <a:endParaRPr sz="2800">
              <a:solidFill>
                <a:srgbClr val="346D8A"/>
              </a:solidFill>
              <a:latin typeface="Open Sans"/>
              <a:ea typeface="Open Sans"/>
              <a:cs typeface="Open Sans"/>
              <a:sym typeface="Open Sans"/>
            </a:endParaRPr>
          </a:p>
          <a:p>
            <a:pPr lvl="0" marL="1382888" indent="-1382888" algn="l" defTabSz="914400">
              <a:buClr>
                <a:srgbClr val="346D8A"/>
              </a:buClr>
              <a:buSzPct val="100000"/>
              <a:buFont typeface="Arial"/>
              <a:buChar char="•"/>
              <a:defRPr sz="1800"/>
            </a:pPr>
            <a:r>
              <a:rPr sz="2800">
                <a:solidFill>
                  <a:srgbClr val="346D8A"/>
                </a:solidFill>
                <a:latin typeface="Open Sans"/>
                <a:ea typeface="Open Sans"/>
                <a:cs typeface="Open Sans"/>
                <a:sym typeface="Open Sans"/>
              </a:rPr>
              <a:t>Purpose-specific keys</a:t>
            </a:r>
          </a:p>
        </p:txBody>
      </p:sp>
      <p:sp>
        <p:nvSpPr>
          <p:cNvPr id="190" name="Shape 190"/>
          <p:cNvSpPr/>
          <p:nvPr/>
        </p:nvSpPr>
        <p:spPr>
          <a:xfrm rot="610162">
            <a:off x="8520335" y="1383229"/>
            <a:ext cx="3258263" cy="537512"/>
          </a:xfrm>
          <a:prstGeom prst="rect">
            <a:avLst/>
          </a:prstGeom>
          <a:gradFill>
            <a:gsLst>
              <a:gs pos="0">
                <a:srgbClr val="00486C"/>
              </a:gs>
              <a:gs pos="100000">
                <a:srgbClr val="ABBDD6"/>
              </a:gs>
            </a:gsLst>
            <a:lin ang="16200000"/>
          </a:gradFill>
          <a:ln w="12700">
            <a:solidFill>
              <a:srgbClr val="00466A"/>
            </a:solidFill>
          </a:ln>
          <a:effectLst>
            <a:outerShdw sx="100000" sy="100000" kx="0" ky="0" algn="b" rotWithShape="0" blurRad="50800" dist="25400" dir="5400000">
              <a:srgbClr val="000000">
                <a:alpha val="35000"/>
              </a:srgbClr>
            </a:outerShdw>
          </a:effectLst>
          <a:extLst>
            <a:ext uri="{C572A759-6A51-4108-AA02-DFA0A04FC94B}">
              <ma14:wrappingTextBoxFlag xmlns:ma14="http://schemas.microsoft.com/office/mac/drawingml/2011/main" val="1"/>
            </a:ext>
          </a:extLst>
        </p:spPr>
        <p:txBody>
          <a:bodyPr wrap="none" lIns="65022" tIns="65022" rIns="65022" bIns="65022">
            <a:spAutoFit/>
          </a:bodyPr>
          <a:lstStyle>
            <a:lvl1pPr algn="l" defTabSz="914400">
              <a:defRPr sz="2800">
                <a:solidFill>
                  <a:srgbClr val="FFFFFF"/>
                </a:solidFill>
                <a:latin typeface="Arial"/>
                <a:ea typeface="Arial"/>
                <a:cs typeface="Arial"/>
                <a:sym typeface="Arial"/>
              </a:defRPr>
            </a:lvl1pPr>
          </a:lstStyle>
          <a:p>
            <a:pPr lvl="0">
              <a:defRPr sz="1800">
                <a:solidFill>
                  <a:srgbClr val="000000"/>
                </a:solidFill>
              </a:defRPr>
            </a:pPr>
            <a:r>
              <a:rPr sz="2800">
                <a:solidFill>
                  <a:srgbClr val="FFFFFF"/>
                </a:solidFill>
              </a:rPr>
              <a:t>Preventive security </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1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presetClass="entr" presetSubtype="0" presetID="1" grpId="2" fill="hold">
                                  <p:stCondLst>
                                    <p:cond delay="0"/>
                                  </p:stCondLst>
                                  <p:iterate type="el" backwards="0">
                                    <p:tmAbs val="0"/>
                                  </p:iterate>
                                  <p:childTnLst>
                                    <p:set>
                                      <p:cBhvr>
                                        <p:cTn id="10" fill="hold"/>
                                        <p:tgtEl>
                                          <p:spTgt spid="18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8" grpId="1"/>
      <p:bldP build="whole" bldLvl="1" animBg="1" rev="0" advAuto="0" spid="189" grpId="2"/>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2" name="Shape 192"/>
          <p:cNvSpPr/>
          <p:nvPr/>
        </p:nvSpPr>
        <p:spPr>
          <a:xfrm>
            <a:off x="1682045" y="1921367"/>
            <a:ext cx="2968976" cy="655967"/>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p>
            <a:pPr lvl="0" algn="l" defTabSz="914400">
              <a:defRPr sz="1800"/>
            </a:pPr>
            <a:r>
              <a:rPr>
                <a:latin typeface="Arial"/>
                <a:ea typeface="Arial"/>
                <a:cs typeface="Arial"/>
                <a:sym typeface="Arial"/>
              </a:rPr>
              <a:t>Entity</a:t>
            </a:r>
            <a:endParaRPr>
              <a:latin typeface="Arial"/>
              <a:ea typeface="Arial"/>
              <a:cs typeface="Arial"/>
              <a:sym typeface="Arial"/>
            </a:endParaRPr>
          </a:p>
          <a:p>
            <a:pPr lvl="0" algn="l" defTabSz="914400">
              <a:defRPr sz="1800"/>
            </a:pPr>
            <a:r>
              <a:rPr>
                <a:latin typeface="Arial"/>
                <a:ea typeface="Arial"/>
                <a:cs typeface="Arial"/>
                <a:sym typeface="Arial"/>
              </a:rPr>
              <a:t>Person</a:t>
            </a:r>
          </a:p>
        </p:txBody>
      </p:sp>
      <p:sp>
        <p:nvSpPr>
          <p:cNvPr id="193" name="Shape 193"/>
          <p:cNvSpPr/>
          <p:nvPr/>
        </p:nvSpPr>
        <p:spPr>
          <a:xfrm>
            <a:off x="3122507" y="2623535"/>
            <a:ext cx="2971239" cy="389267"/>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lvl1pPr algn="l" defTabSz="914400">
              <a:defRPr sz="1800">
                <a:latin typeface="Arial"/>
                <a:ea typeface="Arial"/>
                <a:cs typeface="Arial"/>
                <a:sym typeface="Arial"/>
              </a:defRPr>
            </a:lvl1pPr>
          </a:lstStyle>
          <a:p>
            <a:pPr lvl="0"/>
            <a:r>
              <a:t>Attribute 1</a:t>
            </a:r>
          </a:p>
        </p:txBody>
      </p:sp>
      <p:sp>
        <p:nvSpPr>
          <p:cNvPr id="194" name="Shape 194"/>
          <p:cNvSpPr/>
          <p:nvPr/>
        </p:nvSpPr>
        <p:spPr>
          <a:xfrm>
            <a:off x="3122507" y="3122507"/>
            <a:ext cx="2971239" cy="389266"/>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lvl1pPr algn="l" defTabSz="914400">
              <a:defRPr sz="1800">
                <a:latin typeface="Arial"/>
                <a:ea typeface="Arial"/>
                <a:cs typeface="Arial"/>
                <a:sym typeface="Arial"/>
              </a:defRPr>
            </a:lvl1pPr>
          </a:lstStyle>
          <a:p>
            <a:pPr lvl="0"/>
            <a:r>
              <a:t>Attribute 2</a:t>
            </a:r>
          </a:p>
        </p:txBody>
      </p:sp>
      <p:sp>
        <p:nvSpPr>
          <p:cNvPr id="195" name="Shape 195"/>
          <p:cNvSpPr/>
          <p:nvPr/>
        </p:nvSpPr>
        <p:spPr>
          <a:xfrm>
            <a:off x="3122507" y="3635021"/>
            <a:ext cx="2971239" cy="389266"/>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lvl1pPr algn="l" defTabSz="914400">
              <a:defRPr sz="1800">
                <a:latin typeface="Arial"/>
                <a:ea typeface="Arial"/>
                <a:cs typeface="Arial"/>
                <a:sym typeface="Arial"/>
              </a:defRPr>
            </a:lvl1pPr>
          </a:lstStyle>
          <a:p>
            <a:pPr lvl="0"/>
            <a:r>
              <a:t>Attribute 3</a:t>
            </a:r>
          </a:p>
        </p:txBody>
      </p:sp>
      <p:sp>
        <p:nvSpPr>
          <p:cNvPr id="196" name="Shape 196"/>
          <p:cNvSpPr/>
          <p:nvPr/>
        </p:nvSpPr>
        <p:spPr>
          <a:xfrm>
            <a:off x="3122507" y="4147537"/>
            <a:ext cx="2971239" cy="389266"/>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lvl1pPr algn="l" defTabSz="914400">
              <a:defRPr sz="1800">
                <a:latin typeface="Arial"/>
                <a:ea typeface="Arial"/>
                <a:cs typeface="Arial"/>
                <a:sym typeface="Arial"/>
              </a:defRPr>
            </a:lvl1pPr>
          </a:lstStyle>
          <a:p>
            <a:pPr lvl="0"/>
            <a:r>
              <a:t>Attribute 4</a:t>
            </a:r>
          </a:p>
        </p:txBody>
      </p:sp>
      <p:sp>
        <p:nvSpPr>
          <p:cNvPr id="197" name="Shape 197"/>
          <p:cNvSpPr/>
          <p:nvPr/>
        </p:nvSpPr>
        <p:spPr>
          <a:xfrm>
            <a:off x="3122507" y="4660053"/>
            <a:ext cx="2971239" cy="389266"/>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lvl1pPr algn="l" defTabSz="914400">
              <a:defRPr sz="1800">
                <a:latin typeface="Arial"/>
                <a:ea typeface="Arial"/>
                <a:cs typeface="Arial"/>
                <a:sym typeface="Arial"/>
              </a:defRPr>
            </a:lvl1pPr>
          </a:lstStyle>
          <a:p>
            <a:pPr lvl="0"/>
            <a:r>
              <a:t>Attribute 5</a:t>
            </a:r>
          </a:p>
        </p:txBody>
      </p:sp>
      <p:sp>
        <p:nvSpPr>
          <p:cNvPr id="198" name="Shape 198"/>
          <p:cNvSpPr/>
          <p:nvPr/>
        </p:nvSpPr>
        <p:spPr>
          <a:xfrm>
            <a:off x="3122507" y="5183856"/>
            <a:ext cx="2971239" cy="389266"/>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lvl1pPr algn="l" defTabSz="914400">
              <a:defRPr sz="1800">
                <a:latin typeface="Arial"/>
                <a:ea typeface="Arial"/>
                <a:cs typeface="Arial"/>
                <a:sym typeface="Arial"/>
              </a:defRPr>
            </a:lvl1pPr>
          </a:lstStyle>
          <a:p>
            <a:pPr lvl="0"/>
            <a:r>
              <a:t>Attribute 6</a:t>
            </a:r>
          </a:p>
        </p:txBody>
      </p:sp>
      <p:sp>
        <p:nvSpPr>
          <p:cNvPr id="199" name="Shape 199"/>
          <p:cNvSpPr/>
          <p:nvPr/>
        </p:nvSpPr>
        <p:spPr>
          <a:xfrm>
            <a:off x="3122507" y="6400798"/>
            <a:ext cx="2971239" cy="389267"/>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lvl1pPr algn="l" defTabSz="914400">
              <a:defRPr sz="1800">
                <a:latin typeface="Arial"/>
                <a:ea typeface="Arial"/>
                <a:cs typeface="Arial"/>
                <a:sym typeface="Arial"/>
              </a:defRPr>
            </a:lvl1pPr>
          </a:lstStyle>
          <a:p>
            <a:pPr lvl="0"/>
            <a:r>
              <a:t>Attribute n-1</a:t>
            </a:r>
          </a:p>
        </p:txBody>
      </p:sp>
      <p:sp>
        <p:nvSpPr>
          <p:cNvPr id="200" name="Shape 200"/>
          <p:cNvSpPr/>
          <p:nvPr/>
        </p:nvSpPr>
        <p:spPr>
          <a:xfrm>
            <a:off x="3122507" y="6809457"/>
            <a:ext cx="2971239" cy="389266"/>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lvl1pPr algn="l" defTabSz="914400">
              <a:defRPr sz="1800">
                <a:latin typeface="Arial"/>
                <a:ea typeface="Arial"/>
                <a:cs typeface="Arial"/>
                <a:sym typeface="Arial"/>
              </a:defRPr>
            </a:lvl1pPr>
          </a:lstStyle>
          <a:p>
            <a:pPr lvl="0"/>
            <a:r>
              <a:t>Attribute n</a:t>
            </a:r>
          </a:p>
        </p:txBody>
      </p:sp>
      <p:sp>
        <p:nvSpPr>
          <p:cNvPr id="201" name="Shape 201"/>
          <p:cNvSpPr/>
          <p:nvPr/>
        </p:nvSpPr>
        <p:spPr>
          <a:xfrm>
            <a:off x="3122507" y="5581224"/>
            <a:ext cx="2971239" cy="389267"/>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lvl1pPr algn="l" defTabSz="914400">
              <a:defRPr sz="1800">
                <a:latin typeface="Arial"/>
                <a:ea typeface="Arial"/>
                <a:cs typeface="Arial"/>
                <a:sym typeface="Arial"/>
              </a:defRPr>
            </a:lvl1pPr>
          </a:lstStyle>
          <a:p>
            <a:pPr lvl="0"/>
            <a:r>
              <a:t>.</a:t>
            </a:r>
          </a:p>
        </p:txBody>
      </p:sp>
      <p:sp>
        <p:nvSpPr>
          <p:cNvPr id="202" name="Shape 202"/>
          <p:cNvSpPr/>
          <p:nvPr/>
        </p:nvSpPr>
        <p:spPr>
          <a:xfrm>
            <a:off x="3122507" y="5797972"/>
            <a:ext cx="2971239" cy="389266"/>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lvl1pPr algn="l" defTabSz="914400">
              <a:defRPr sz="1800">
                <a:latin typeface="Arial"/>
                <a:ea typeface="Arial"/>
                <a:cs typeface="Arial"/>
                <a:sym typeface="Arial"/>
              </a:defRPr>
            </a:lvl1pPr>
          </a:lstStyle>
          <a:p>
            <a:pPr lvl="0"/>
            <a:r>
              <a:t>.</a:t>
            </a:r>
          </a:p>
        </p:txBody>
      </p:sp>
      <p:sp>
        <p:nvSpPr>
          <p:cNvPr id="203" name="Shape 203"/>
          <p:cNvSpPr/>
          <p:nvPr/>
        </p:nvSpPr>
        <p:spPr>
          <a:xfrm>
            <a:off x="3122507" y="5989885"/>
            <a:ext cx="2971239" cy="389266"/>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lvl1pPr algn="l" defTabSz="914400">
              <a:defRPr sz="1800">
                <a:latin typeface="Arial"/>
                <a:ea typeface="Arial"/>
                <a:cs typeface="Arial"/>
                <a:sym typeface="Arial"/>
              </a:defRPr>
            </a:lvl1pPr>
          </a:lstStyle>
          <a:p>
            <a:pPr lvl="0"/>
            <a:r>
              <a:t>.</a:t>
            </a:r>
          </a:p>
        </p:txBody>
      </p:sp>
      <p:sp>
        <p:nvSpPr>
          <p:cNvPr id="204" name="Shape 204"/>
          <p:cNvSpPr/>
          <p:nvPr/>
        </p:nvSpPr>
        <p:spPr>
          <a:xfrm>
            <a:off x="2815381" y="1921201"/>
            <a:ext cx="2661787" cy="6540455"/>
          </a:xfrm>
          <a:custGeom>
            <a:avLst/>
            <a:gdLst/>
            <a:ahLst/>
            <a:cxnLst>
              <a:cxn ang="0">
                <a:pos x="wd2" y="hd2"/>
              </a:cxn>
              <a:cxn ang="5400000">
                <a:pos x="wd2" y="hd2"/>
              </a:cxn>
              <a:cxn ang="10800000">
                <a:pos x="wd2" y="hd2"/>
              </a:cxn>
              <a:cxn ang="16200000">
                <a:pos x="wd2" y="hd2"/>
              </a:cxn>
            </a:cxnLst>
            <a:rect l="0" t="0" r="r" b="b"/>
            <a:pathLst>
              <a:path w="19678"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959FA4"/>
            </a:solidFill>
          </a:ln>
        </p:spPr>
        <p:txBody>
          <a:bodyPr lIns="0" tIns="0" rIns="0" bIns="0" anchor="ctr"/>
          <a:lstStyle/>
          <a:p>
            <a:pPr lvl="0" defTabSz="914400">
              <a:defRPr sz="1800">
                <a:solidFill>
                  <a:srgbClr val="FFFFFF"/>
                </a:solidFill>
                <a:latin typeface="Arial"/>
                <a:ea typeface="Arial"/>
                <a:cs typeface="Arial"/>
                <a:sym typeface="Arial"/>
              </a:defRPr>
            </a:pPr>
          </a:p>
        </p:txBody>
      </p:sp>
      <p:sp>
        <p:nvSpPr>
          <p:cNvPr id="205" name="Shape 205"/>
          <p:cNvSpPr/>
          <p:nvPr/>
        </p:nvSpPr>
        <p:spPr>
          <a:xfrm>
            <a:off x="2508283" y="3149560"/>
            <a:ext cx="4185713" cy="1510381"/>
          </a:xfrm>
          <a:custGeom>
            <a:avLst/>
            <a:gdLst/>
            <a:ahLst/>
            <a:cxnLst>
              <a:cxn ang="0">
                <a:pos x="wd2" y="hd2"/>
              </a:cxn>
              <a:cxn ang="5400000">
                <a:pos x="wd2" y="hd2"/>
              </a:cxn>
              <a:cxn ang="10800000">
                <a:pos x="wd2" y="hd2"/>
              </a:cxn>
              <a:cxn ang="16200000">
                <a:pos x="wd2" y="hd2"/>
              </a:cxn>
            </a:cxnLst>
            <a:rect l="0" t="0" r="r" b="b"/>
            <a:pathLst>
              <a:path w="19679" h="19678"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959FA4"/>
            </a:solidFill>
          </a:ln>
        </p:spPr>
        <p:txBody>
          <a:bodyPr lIns="0" tIns="0" rIns="0" bIns="0" anchor="ctr"/>
          <a:lstStyle/>
          <a:p>
            <a:pPr lvl="0" defTabSz="914400">
              <a:defRPr sz="1800">
                <a:solidFill>
                  <a:srgbClr val="FFFFFF"/>
                </a:solidFill>
                <a:latin typeface="Arial"/>
                <a:ea typeface="Arial"/>
                <a:cs typeface="Arial"/>
                <a:sym typeface="Arial"/>
              </a:defRPr>
            </a:pPr>
          </a:p>
        </p:txBody>
      </p:sp>
      <p:sp>
        <p:nvSpPr>
          <p:cNvPr id="206" name="Shape 206"/>
          <p:cNvSpPr/>
          <p:nvPr/>
        </p:nvSpPr>
        <p:spPr>
          <a:xfrm>
            <a:off x="2508283" y="4057197"/>
            <a:ext cx="4185713" cy="1133351"/>
          </a:xfrm>
          <a:custGeom>
            <a:avLst/>
            <a:gdLst/>
            <a:ahLst/>
            <a:cxnLst>
              <a:cxn ang="0">
                <a:pos x="wd2" y="hd2"/>
              </a:cxn>
              <a:cxn ang="5400000">
                <a:pos x="wd2" y="hd2"/>
              </a:cxn>
              <a:cxn ang="10800000">
                <a:pos x="wd2" y="hd2"/>
              </a:cxn>
              <a:cxn ang="16200000">
                <a:pos x="wd2" y="hd2"/>
              </a:cxn>
            </a:cxnLst>
            <a:rect l="0" t="0" r="r" b="b"/>
            <a:pathLst>
              <a:path w="19679" h="19678"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959FA4"/>
            </a:solidFill>
          </a:ln>
        </p:spPr>
        <p:txBody>
          <a:bodyPr lIns="0" tIns="0" rIns="0" bIns="0" anchor="ctr"/>
          <a:lstStyle/>
          <a:p>
            <a:pPr lvl="0" defTabSz="914400">
              <a:defRPr sz="1800">
                <a:solidFill>
                  <a:srgbClr val="FFFFFF"/>
                </a:solidFill>
                <a:latin typeface="Arial"/>
                <a:ea typeface="Arial"/>
                <a:cs typeface="Arial"/>
                <a:sym typeface="Arial"/>
              </a:defRPr>
            </a:pPr>
          </a:p>
        </p:txBody>
      </p:sp>
      <p:sp>
        <p:nvSpPr>
          <p:cNvPr id="207" name="Shape 207"/>
          <p:cNvSpPr/>
          <p:nvPr/>
        </p:nvSpPr>
        <p:spPr>
          <a:xfrm>
            <a:off x="2508283" y="6303685"/>
            <a:ext cx="4185713" cy="1133351"/>
          </a:xfrm>
          <a:custGeom>
            <a:avLst/>
            <a:gdLst/>
            <a:ahLst/>
            <a:cxnLst>
              <a:cxn ang="0">
                <a:pos x="wd2" y="hd2"/>
              </a:cxn>
              <a:cxn ang="5400000">
                <a:pos x="wd2" y="hd2"/>
              </a:cxn>
              <a:cxn ang="10800000">
                <a:pos x="wd2" y="hd2"/>
              </a:cxn>
              <a:cxn ang="16200000">
                <a:pos x="wd2" y="hd2"/>
              </a:cxn>
            </a:cxnLst>
            <a:rect l="0" t="0" r="r" b="b"/>
            <a:pathLst>
              <a:path w="19679" h="19678"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959FA4"/>
            </a:solidFill>
          </a:ln>
        </p:spPr>
        <p:txBody>
          <a:bodyPr lIns="0" tIns="0" rIns="0" bIns="0" anchor="ctr"/>
          <a:lstStyle/>
          <a:p>
            <a:pPr lvl="0" defTabSz="914400">
              <a:defRPr sz="1800">
                <a:solidFill>
                  <a:srgbClr val="FFFFFF"/>
                </a:solidFill>
                <a:latin typeface="Arial"/>
                <a:ea typeface="Arial"/>
                <a:cs typeface="Arial"/>
                <a:sym typeface="Arial"/>
              </a:defRPr>
            </a:pPr>
          </a:p>
        </p:txBody>
      </p:sp>
      <p:sp>
        <p:nvSpPr>
          <p:cNvPr id="208" name="Shape 208"/>
          <p:cNvSpPr/>
          <p:nvPr/>
        </p:nvSpPr>
        <p:spPr>
          <a:xfrm>
            <a:off x="6911057" y="3533423"/>
            <a:ext cx="2971239" cy="389266"/>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lvl1pPr algn="l" defTabSz="914400">
              <a:defRPr sz="1800">
                <a:latin typeface="Arial"/>
                <a:ea typeface="Arial"/>
                <a:cs typeface="Arial"/>
                <a:sym typeface="Arial"/>
              </a:defRPr>
            </a:lvl1pPr>
          </a:lstStyle>
          <a:p>
            <a:pPr lvl="0"/>
            <a:r>
              <a:t>Identity A</a:t>
            </a:r>
          </a:p>
        </p:txBody>
      </p:sp>
      <p:sp>
        <p:nvSpPr>
          <p:cNvPr id="209" name="Shape 209"/>
          <p:cNvSpPr/>
          <p:nvPr/>
        </p:nvSpPr>
        <p:spPr>
          <a:xfrm>
            <a:off x="6911057" y="4350737"/>
            <a:ext cx="2971239" cy="389266"/>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lvl1pPr algn="l" defTabSz="914400">
              <a:defRPr sz="1800">
                <a:latin typeface="Arial"/>
                <a:ea typeface="Arial"/>
                <a:cs typeface="Arial"/>
                <a:sym typeface="Arial"/>
              </a:defRPr>
            </a:lvl1pPr>
          </a:lstStyle>
          <a:p>
            <a:pPr lvl="0"/>
            <a:r>
              <a:t>Identity B</a:t>
            </a:r>
          </a:p>
        </p:txBody>
      </p:sp>
      <p:sp>
        <p:nvSpPr>
          <p:cNvPr id="210" name="Shape 210"/>
          <p:cNvSpPr/>
          <p:nvPr/>
        </p:nvSpPr>
        <p:spPr>
          <a:xfrm>
            <a:off x="6911057" y="6603999"/>
            <a:ext cx="2971239" cy="389266"/>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lvl1pPr algn="l" defTabSz="914400">
              <a:defRPr sz="1800">
                <a:latin typeface="Arial"/>
                <a:ea typeface="Arial"/>
                <a:cs typeface="Arial"/>
                <a:sym typeface="Arial"/>
              </a:defRPr>
            </a:lvl1pPr>
          </a:lstStyle>
          <a:p>
            <a:pPr lvl="0"/>
            <a:r>
              <a:t>Identity C</a:t>
            </a:r>
          </a:p>
        </p:txBody>
      </p:sp>
      <p:sp>
        <p:nvSpPr>
          <p:cNvPr id="211" name="Shape 211"/>
          <p:cNvSpPr/>
          <p:nvPr/>
        </p:nvSpPr>
        <p:spPr>
          <a:xfrm>
            <a:off x="410914" y="142239"/>
            <a:ext cx="10990865" cy="1298445"/>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lvl1pPr algn="l" defTabSz="914400">
              <a:defRPr i="1" sz="3800">
                <a:latin typeface="Open Sans"/>
                <a:ea typeface="Open Sans"/>
                <a:cs typeface="Open Sans"/>
                <a:sym typeface="Open Sans"/>
              </a:defRPr>
            </a:lvl1pPr>
            <a:lvl2pPr algn="l" defTabSz="914400">
              <a:defRPr sz="3800">
                <a:latin typeface="Open Sans"/>
                <a:ea typeface="Open Sans"/>
                <a:cs typeface="Open Sans"/>
                <a:sym typeface="Open Sans"/>
              </a:defRPr>
            </a:lvl2pPr>
          </a:lstStyle>
          <a:p>
            <a:pPr lvl="0">
              <a:defRPr i="0" sz="1800"/>
            </a:pPr>
            <a:r>
              <a:rPr i="1" sz="3800"/>
              <a:t>”We need to know the users identity”</a:t>
            </a:r>
            <a:endParaRPr i="1" sz="3800"/>
          </a:p>
          <a:p>
            <a:pPr lvl="1">
              <a:defRPr sz="1800"/>
            </a:pPr>
            <a:r>
              <a:rPr sz="3800"/>
              <a:t>OK, as long as identity can be contextual</a:t>
            </a:r>
          </a:p>
        </p:txBody>
      </p:sp>
      <p:sp>
        <p:nvSpPr>
          <p:cNvPr id="212" name="Shape 212"/>
          <p:cNvSpPr/>
          <p:nvPr/>
        </p:nvSpPr>
        <p:spPr>
          <a:xfrm>
            <a:off x="8401191" y="8170898"/>
            <a:ext cx="3726117" cy="389266"/>
          </a:xfrm>
          <a:prstGeom prst="rect">
            <a:avLst/>
          </a:prstGeom>
          <a:ln w="12700">
            <a:miter lim="400000"/>
          </a:ln>
          <a:extLst>
            <a:ext uri="{C572A759-6A51-4108-AA02-DFA0A04FC94B}">
              <ma14:wrappingTextBoxFlag xmlns:ma14="http://schemas.microsoft.com/office/mac/drawingml/2011/main" val="1"/>
            </a:ext>
          </a:extLst>
        </p:spPr>
        <p:txBody>
          <a:bodyPr wrap="none" lIns="65022" tIns="65022" rIns="65022" bIns="65022">
            <a:spAutoFit/>
          </a:bodyPr>
          <a:lstStyle>
            <a:lvl1pPr algn="l" defTabSz="914400">
              <a:defRPr i="1" sz="1800">
                <a:latin typeface="Arial"/>
                <a:ea typeface="Arial"/>
                <a:cs typeface="Arial"/>
                <a:sym typeface="Arial"/>
              </a:defRPr>
            </a:lvl1pPr>
          </a:lstStyle>
          <a:p>
            <a:pPr lvl="0">
              <a:defRPr i="0"/>
            </a:pPr>
            <a:r>
              <a:rPr i="1"/>
              <a:t>Requires context-based credentials</a:t>
            </a:r>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4" name="Shape 214"/>
          <p:cNvSpPr/>
          <p:nvPr>
            <p:ph type="title"/>
          </p:nvPr>
        </p:nvSpPr>
        <p:spPr>
          <a:xfrm>
            <a:off x="650238" y="240658"/>
            <a:ext cx="11704323" cy="787962"/>
          </a:xfrm>
          <a:prstGeom prst="rect">
            <a:avLst/>
          </a:prstGeom>
        </p:spPr>
        <p:txBody>
          <a:bodyPr lIns="64993" tIns="64993" rIns="64993" bIns="64993">
            <a:normAutofit fontScale="100000" lnSpcReduction="0"/>
          </a:bodyPr>
          <a:lstStyle/>
          <a:p>
            <a:pPr lvl="0" defTabSz="438911"/>
            <a:r>
              <a:rPr sz="2100">
                <a:latin typeface="Open Sans"/>
                <a:ea typeface="Open Sans"/>
                <a:cs typeface="Open Sans"/>
                <a:sym typeface="Open Sans"/>
              </a:rPr>
              <a:t>Attribute Based Credentials (ABC)</a:t>
            </a:r>
            <a:br>
              <a:rPr sz="2100">
                <a:latin typeface="Open Sans"/>
                <a:ea typeface="Open Sans"/>
                <a:cs typeface="Open Sans"/>
                <a:sym typeface="Open Sans"/>
              </a:rPr>
            </a:br>
            <a:r>
              <a:rPr sz="2100">
                <a:latin typeface="Open Sans"/>
                <a:ea typeface="Open Sans"/>
                <a:cs typeface="Open Sans"/>
                <a:sym typeface="Open Sans"/>
              </a:rPr>
              <a:t>and SAML credentials</a:t>
            </a:r>
          </a:p>
        </p:txBody>
      </p:sp>
      <p:sp>
        <p:nvSpPr>
          <p:cNvPr id="215" name="Shape 215"/>
          <p:cNvSpPr/>
          <p:nvPr>
            <p:ph type="body" idx="1"/>
          </p:nvPr>
        </p:nvSpPr>
        <p:spPr>
          <a:xfrm>
            <a:off x="650239" y="1965136"/>
            <a:ext cx="4573820" cy="6453990"/>
          </a:xfrm>
          <a:prstGeom prst="rect">
            <a:avLst/>
          </a:prstGeom>
        </p:spPr>
        <p:txBody>
          <a:bodyPr lIns="64993" tIns="64993" rIns="64993" bIns="64993">
            <a:normAutofit fontScale="100000" lnSpcReduction="0"/>
          </a:bodyPr>
          <a:lstStyle/>
          <a:p>
            <a:pPr lvl="0"/>
            <a:r>
              <a:rPr b="1" sz="2800">
                <a:solidFill>
                  <a:srgbClr val="346D8A"/>
                </a:solidFill>
                <a:latin typeface="Open Sans"/>
                <a:ea typeface="Open Sans"/>
                <a:cs typeface="Open Sans"/>
                <a:sym typeface="Open Sans"/>
              </a:rPr>
              <a:t>Similarities</a:t>
            </a:r>
            <a:endParaRPr b="1" sz="2800">
              <a:solidFill>
                <a:srgbClr val="346D8A"/>
              </a:solidFill>
              <a:latin typeface="Open Sans"/>
              <a:ea typeface="Open Sans"/>
              <a:cs typeface="Open Sans"/>
              <a:sym typeface="Open Sans"/>
            </a:endParaRPr>
          </a:p>
          <a:p>
            <a:pPr lvl="0" marL="1393369" indent="-1393369">
              <a:buClr>
                <a:srgbClr val="346D8A"/>
              </a:buClr>
              <a:buSzPct val="100000"/>
              <a:buFont typeface="Arial"/>
              <a:buChar char="•"/>
            </a:pPr>
            <a:r>
              <a:rPr sz="2400">
                <a:solidFill>
                  <a:srgbClr val="346D8A"/>
                </a:solidFill>
                <a:latin typeface="Open Sans"/>
                <a:ea typeface="Open Sans"/>
                <a:cs typeface="Open Sans"/>
                <a:sym typeface="Open Sans"/>
              </a:rPr>
              <a:t>Collection of attributes with information about the holder (user) of the credential. </a:t>
            </a:r>
            <a:endParaRPr sz="2400">
              <a:solidFill>
                <a:srgbClr val="346D8A"/>
              </a:solidFill>
              <a:latin typeface="Open Sans"/>
              <a:ea typeface="Open Sans"/>
              <a:cs typeface="Open Sans"/>
              <a:sym typeface="Open Sans"/>
            </a:endParaRPr>
          </a:p>
          <a:p>
            <a:pPr lvl="0" marL="1393369" indent="-1393369">
              <a:buClr>
                <a:srgbClr val="346D8A"/>
              </a:buClr>
              <a:buSzPct val="100000"/>
              <a:buFont typeface="Arial"/>
              <a:buChar char="•"/>
            </a:pPr>
            <a:r>
              <a:rPr sz="2400">
                <a:solidFill>
                  <a:srgbClr val="346D8A"/>
                </a:solidFill>
                <a:latin typeface="Open Sans"/>
                <a:ea typeface="Open Sans"/>
                <a:cs typeface="Open Sans"/>
                <a:sym typeface="Open Sans"/>
              </a:rPr>
              <a:t>Cannot be forged or changed as it is protected by the issuers digital signature</a:t>
            </a:r>
            <a:endParaRPr sz="2400">
              <a:solidFill>
                <a:srgbClr val="346D8A"/>
              </a:solidFill>
              <a:latin typeface="Open Sans"/>
              <a:ea typeface="Open Sans"/>
              <a:cs typeface="Open Sans"/>
              <a:sym typeface="Open Sans"/>
            </a:endParaRPr>
          </a:p>
          <a:p>
            <a:pPr lvl="0" marL="1393369" indent="-1393369">
              <a:buClr>
                <a:srgbClr val="346D8A"/>
              </a:buClr>
              <a:buSzPct val="100000"/>
              <a:buFont typeface="Arial"/>
              <a:buChar char="•"/>
            </a:pPr>
            <a:r>
              <a:rPr sz="2400">
                <a:solidFill>
                  <a:srgbClr val="346D8A"/>
                </a:solidFill>
                <a:latin typeface="Open Sans"/>
                <a:ea typeface="Open Sans"/>
                <a:cs typeface="Open Sans"/>
                <a:sym typeface="Open Sans"/>
              </a:rPr>
              <a:t>May be revoked, and have an expiry date.</a:t>
            </a:r>
            <a:endParaRPr sz="2400">
              <a:solidFill>
                <a:srgbClr val="346D8A"/>
              </a:solidFill>
              <a:latin typeface="Open Sans"/>
              <a:ea typeface="Open Sans"/>
              <a:cs typeface="Open Sans"/>
              <a:sym typeface="Open Sans"/>
            </a:endParaRPr>
          </a:p>
          <a:p>
            <a:pPr lvl="0" marL="1393369" indent="-1393369">
              <a:buClr>
                <a:srgbClr val="346D8A"/>
              </a:buClr>
              <a:buSzPct val="100000"/>
              <a:buFont typeface="Arial"/>
              <a:buChar char="•"/>
            </a:pPr>
            <a:r>
              <a:rPr sz="2400">
                <a:solidFill>
                  <a:srgbClr val="346D8A"/>
                </a:solidFill>
                <a:latin typeface="Open Sans"/>
                <a:ea typeface="Open Sans"/>
                <a:cs typeface="Open Sans"/>
                <a:sym typeface="Open Sans"/>
              </a:rPr>
              <a:t>May only be used with a private (secret) key, which alone is known to the holder.</a:t>
            </a:r>
          </a:p>
        </p:txBody>
      </p:sp>
      <p:sp>
        <p:nvSpPr>
          <p:cNvPr id="216" name="Shape 216"/>
          <p:cNvSpPr/>
          <p:nvPr/>
        </p:nvSpPr>
        <p:spPr>
          <a:xfrm>
            <a:off x="5224055" y="1987080"/>
            <a:ext cx="7331390" cy="6175245"/>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p>
            <a:pPr lvl="0" algn="l" defTabSz="914400">
              <a:defRPr sz="1800"/>
            </a:pPr>
            <a:r>
              <a:rPr b="1" sz="2800">
                <a:solidFill>
                  <a:srgbClr val="346D8A"/>
                </a:solidFill>
                <a:latin typeface="Open Sans"/>
                <a:ea typeface="Open Sans"/>
                <a:cs typeface="Open Sans"/>
                <a:sym typeface="Open Sans"/>
              </a:rPr>
              <a:t>Additional ABC features</a:t>
            </a:r>
            <a:endParaRPr b="1" sz="2800">
              <a:solidFill>
                <a:srgbClr val="346D8A"/>
              </a:solidFill>
              <a:latin typeface="Open Sans"/>
              <a:ea typeface="Open Sans"/>
              <a:cs typeface="Open Sans"/>
              <a:sym typeface="Open Sans"/>
            </a:endParaRPr>
          </a:p>
          <a:p>
            <a:pPr lvl="0" marL="1073250" indent="-1073250" algn="l" defTabSz="914400">
              <a:buClr>
                <a:srgbClr val="346D8A"/>
              </a:buClr>
              <a:buSzPct val="100000"/>
              <a:buFont typeface="Arial"/>
              <a:buChar char="•"/>
              <a:defRPr sz="1800"/>
            </a:pPr>
            <a:r>
              <a:rPr sz="2200">
                <a:solidFill>
                  <a:srgbClr val="346D8A"/>
                </a:solidFill>
                <a:latin typeface="Open Sans"/>
                <a:ea typeface="Open Sans"/>
                <a:cs typeface="Open Sans"/>
                <a:sym typeface="Open Sans"/>
              </a:rPr>
              <a:t>Do not directly reveals the holders identity</a:t>
            </a:r>
            <a:endParaRPr sz="2200">
              <a:solidFill>
                <a:srgbClr val="346D8A"/>
              </a:solidFill>
              <a:latin typeface="Open Sans"/>
              <a:ea typeface="Open Sans"/>
              <a:cs typeface="Open Sans"/>
              <a:sym typeface="Open Sans"/>
            </a:endParaRPr>
          </a:p>
          <a:p>
            <a:pPr lvl="0" marL="1073250" indent="-1073250" algn="l" defTabSz="914400">
              <a:buClr>
                <a:srgbClr val="346D8A"/>
              </a:buClr>
              <a:buSzPct val="100000"/>
              <a:buFont typeface="Arial"/>
              <a:buChar char="•"/>
              <a:defRPr sz="1800"/>
            </a:pPr>
            <a:r>
              <a:rPr sz="2200">
                <a:solidFill>
                  <a:srgbClr val="346D8A"/>
                </a:solidFill>
                <a:latin typeface="Open Sans"/>
                <a:ea typeface="Open Sans"/>
                <a:cs typeface="Open Sans"/>
                <a:sym typeface="Open Sans"/>
              </a:rPr>
              <a:t>Not traceable back to the issuing process</a:t>
            </a:r>
            <a:endParaRPr sz="2200">
              <a:solidFill>
                <a:srgbClr val="346D8A"/>
              </a:solidFill>
              <a:latin typeface="Open Sans"/>
              <a:ea typeface="Open Sans"/>
              <a:cs typeface="Open Sans"/>
              <a:sym typeface="Open Sans"/>
            </a:endParaRPr>
          </a:p>
          <a:p>
            <a:pPr lvl="0" marL="1073250" indent="-1073250" algn="l" defTabSz="914400">
              <a:buClr>
                <a:srgbClr val="346D8A"/>
              </a:buClr>
              <a:buSzPct val="100000"/>
              <a:buFont typeface="Arial"/>
              <a:buChar char="•"/>
              <a:defRPr sz="1800"/>
            </a:pPr>
            <a:r>
              <a:rPr sz="2200">
                <a:solidFill>
                  <a:srgbClr val="346D8A"/>
                </a:solidFill>
                <a:latin typeface="Open Sans"/>
                <a:ea typeface="Open Sans"/>
                <a:cs typeface="Open Sans"/>
                <a:sym typeface="Open Sans"/>
              </a:rPr>
              <a:t>Same ABC can be used a different service providers w/o SP ability to interconnect</a:t>
            </a:r>
            <a:endParaRPr sz="2200">
              <a:solidFill>
                <a:srgbClr val="346D8A"/>
              </a:solidFill>
              <a:latin typeface="Open Sans"/>
              <a:ea typeface="Open Sans"/>
              <a:cs typeface="Open Sans"/>
              <a:sym typeface="Open Sans"/>
            </a:endParaRPr>
          </a:p>
          <a:p>
            <a:pPr lvl="0" marL="1073250" indent="-1073250" algn="l" defTabSz="914400">
              <a:buClr>
                <a:srgbClr val="346D8A"/>
              </a:buClr>
              <a:buSzPct val="100000"/>
              <a:buFont typeface="Arial"/>
              <a:buChar char="•"/>
              <a:defRPr sz="1800"/>
            </a:pPr>
            <a:r>
              <a:rPr sz="2200">
                <a:solidFill>
                  <a:srgbClr val="346D8A"/>
                </a:solidFill>
                <a:latin typeface="Open Sans"/>
                <a:ea typeface="Open Sans"/>
                <a:cs typeface="Open Sans"/>
                <a:sym typeface="Open Sans"/>
              </a:rPr>
              <a:t>Is technically not sent, but presented via a protocol, where the user proves it to contain certain attributes w certain values.</a:t>
            </a:r>
            <a:endParaRPr sz="2200">
              <a:solidFill>
                <a:srgbClr val="346D8A"/>
              </a:solidFill>
              <a:latin typeface="Open Sans"/>
              <a:ea typeface="Open Sans"/>
              <a:cs typeface="Open Sans"/>
              <a:sym typeface="Open Sans"/>
            </a:endParaRPr>
          </a:p>
          <a:p>
            <a:pPr lvl="0" marL="1073250" indent="-1073250" algn="l" defTabSz="914400">
              <a:buClr>
                <a:srgbClr val="346D8A"/>
              </a:buClr>
              <a:buSzPct val="100000"/>
              <a:buFont typeface="Arial"/>
              <a:buChar char="•"/>
              <a:defRPr sz="1800"/>
            </a:pPr>
            <a:r>
              <a:rPr sz="2200">
                <a:solidFill>
                  <a:srgbClr val="346D8A"/>
                </a:solidFill>
                <a:latin typeface="Open Sans"/>
                <a:ea typeface="Open Sans"/>
                <a:cs typeface="Open Sans"/>
                <a:sym typeface="Open Sans"/>
              </a:rPr>
              <a:t>Selective disclosure - User has control over which attributes to reveal </a:t>
            </a:r>
            <a:endParaRPr sz="2200">
              <a:solidFill>
                <a:srgbClr val="346D8A"/>
              </a:solidFill>
              <a:latin typeface="Open Sans"/>
              <a:ea typeface="Open Sans"/>
              <a:cs typeface="Open Sans"/>
              <a:sym typeface="Open Sans"/>
            </a:endParaRPr>
          </a:p>
          <a:p>
            <a:pPr lvl="0" marL="1073250" indent="-1073250" algn="l" defTabSz="914400">
              <a:buClr>
                <a:srgbClr val="346D8A"/>
              </a:buClr>
              <a:buSzPct val="100000"/>
              <a:buFont typeface="Arial"/>
              <a:buChar char="•"/>
              <a:defRPr sz="1800"/>
            </a:pPr>
            <a:r>
              <a:rPr sz="2200">
                <a:solidFill>
                  <a:srgbClr val="346D8A"/>
                </a:solidFill>
                <a:latin typeface="Open Sans"/>
                <a:ea typeface="Open Sans"/>
                <a:cs typeface="Open Sans"/>
                <a:sym typeface="Open Sans"/>
              </a:rPr>
              <a:t>Can have mechanism to ensure it only is used a certain number of times</a:t>
            </a:r>
            <a:endParaRPr sz="2200">
              <a:solidFill>
                <a:srgbClr val="346D8A"/>
              </a:solidFill>
              <a:latin typeface="Open Sans"/>
              <a:ea typeface="Open Sans"/>
              <a:cs typeface="Open Sans"/>
              <a:sym typeface="Open Sans"/>
            </a:endParaRPr>
          </a:p>
          <a:p>
            <a:pPr lvl="0" marL="1073250" indent="-1073250" algn="l" defTabSz="914400">
              <a:buClr>
                <a:srgbClr val="346D8A"/>
              </a:buClr>
              <a:buSzPct val="100000"/>
              <a:buFont typeface="Arial"/>
              <a:buChar char="•"/>
              <a:defRPr sz="1800"/>
            </a:pPr>
            <a:r>
              <a:rPr sz="2200">
                <a:solidFill>
                  <a:srgbClr val="346D8A"/>
                </a:solidFill>
                <a:latin typeface="Open Sans"/>
                <a:ea typeface="Open Sans"/>
                <a:cs typeface="Open Sans"/>
                <a:sym typeface="Open Sans"/>
              </a:rPr>
              <a:t>Can sign w private key and attain integrity and non-repudiation</a:t>
            </a:r>
            <a:endParaRPr sz="2200">
              <a:solidFill>
                <a:srgbClr val="346D8A"/>
              </a:solidFill>
              <a:latin typeface="Open Sans"/>
              <a:ea typeface="Open Sans"/>
              <a:cs typeface="Open Sans"/>
              <a:sym typeface="Open Sans"/>
            </a:endParaRPr>
          </a:p>
          <a:p>
            <a:pPr lvl="0" marL="1073250" indent="-1073250" algn="l" defTabSz="914400">
              <a:buClr>
                <a:srgbClr val="346D8A"/>
              </a:buClr>
              <a:buSzPct val="100000"/>
              <a:buFont typeface="Arial"/>
              <a:buChar char="•"/>
              <a:defRPr sz="1800"/>
            </a:pPr>
            <a:r>
              <a:rPr sz="2200">
                <a:solidFill>
                  <a:srgbClr val="346D8A"/>
                </a:solidFill>
                <a:latin typeface="Open Sans"/>
                <a:ea typeface="Open Sans"/>
                <a:cs typeface="Open Sans"/>
                <a:sym typeface="Open Sans"/>
              </a:rPr>
              <a:t>Verifiable encryption - Is possible for a user to send encrypted data to a service provider, and subsequently prove properties about them, without revealing the content</a:t>
            </a:r>
          </a:p>
        </p:txBody>
      </p:sp>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8" name="Shape 218"/>
          <p:cNvSpPr/>
          <p:nvPr>
            <p:ph type="title"/>
          </p:nvPr>
        </p:nvSpPr>
        <p:spPr>
          <a:xfrm>
            <a:off x="596052" y="349030"/>
            <a:ext cx="12101693" cy="787964"/>
          </a:xfrm>
          <a:prstGeom prst="rect">
            <a:avLst/>
          </a:prstGeom>
        </p:spPr>
        <p:txBody>
          <a:bodyPr lIns="64993" tIns="64993" rIns="64993" bIns="64993">
            <a:normAutofit fontScale="100000" lnSpcReduction="0"/>
          </a:bodyPr>
          <a:lstStyle/>
          <a:p>
            <a:pPr lvl="0" defTabSz="438911"/>
            <a:r>
              <a:rPr sz="2100">
                <a:latin typeface="Open Sans"/>
                <a:ea typeface="Open Sans"/>
                <a:cs typeface="Open Sans"/>
                <a:sym typeface="Open Sans"/>
              </a:rPr>
              <a:t>Using XACML for policies and </a:t>
            </a:r>
            <a:br>
              <a:rPr sz="2100">
                <a:latin typeface="Open Sans"/>
                <a:ea typeface="Open Sans"/>
                <a:cs typeface="Open Sans"/>
                <a:sym typeface="Open Sans"/>
              </a:rPr>
            </a:br>
            <a:r>
              <a:rPr sz="2100">
                <a:latin typeface="Open Sans"/>
                <a:ea typeface="Open Sans"/>
                <a:cs typeface="Open Sans"/>
                <a:sym typeface="Open Sans"/>
              </a:rPr>
              <a:t>access control – potential areas to consider</a:t>
            </a:r>
          </a:p>
        </p:txBody>
      </p:sp>
      <p:sp>
        <p:nvSpPr>
          <p:cNvPr id="219" name="Shape 219"/>
          <p:cNvSpPr/>
          <p:nvPr>
            <p:ph type="body" idx="1"/>
          </p:nvPr>
        </p:nvSpPr>
        <p:spPr>
          <a:xfrm>
            <a:off x="650238" y="1965136"/>
            <a:ext cx="11704323" cy="6453990"/>
          </a:xfrm>
          <a:prstGeom prst="rect">
            <a:avLst/>
          </a:prstGeom>
        </p:spPr>
        <p:txBody>
          <a:bodyPr lIns="64993" tIns="64993" rIns="64993" bIns="64993">
            <a:normAutofit fontScale="100000" lnSpcReduction="0"/>
          </a:bodyPr>
          <a:lstStyle/>
          <a:p>
            <a:pPr lvl="0" marL="5530745" indent="-5530745">
              <a:buClr>
                <a:srgbClr val="346D8A"/>
              </a:buClr>
              <a:buSzPct val="100000"/>
              <a:buFont typeface="Arial"/>
              <a:buChar char="•"/>
            </a:pPr>
            <a:r>
              <a:rPr sz="3800">
                <a:solidFill>
                  <a:srgbClr val="346D8A"/>
                </a:solidFill>
                <a:latin typeface="Open Sans"/>
                <a:ea typeface="Open Sans"/>
                <a:cs typeface="Open Sans"/>
                <a:sym typeface="Open Sans"/>
              </a:rPr>
              <a:t>Specify which attributes Service Provider requires</a:t>
            </a:r>
            <a:endParaRPr sz="3800">
              <a:solidFill>
                <a:srgbClr val="346D8A"/>
              </a:solidFill>
              <a:latin typeface="Open Sans"/>
              <a:ea typeface="Open Sans"/>
              <a:cs typeface="Open Sans"/>
              <a:sym typeface="Open Sans"/>
            </a:endParaRPr>
          </a:p>
          <a:p>
            <a:pPr lvl="0" marL="5530745" indent="-5530745">
              <a:buClr>
                <a:srgbClr val="346D8A"/>
              </a:buClr>
              <a:buSzPct val="100000"/>
              <a:buFont typeface="Arial"/>
              <a:buChar char="•"/>
            </a:pPr>
            <a:r>
              <a:rPr sz="3800">
                <a:solidFill>
                  <a:srgbClr val="346D8A"/>
                </a:solidFill>
                <a:latin typeface="Open Sans"/>
                <a:ea typeface="Open Sans"/>
                <a:cs typeface="Open Sans"/>
                <a:sym typeface="Open Sans"/>
              </a:rPr>
              <a:t>Ability to handle access control w/o requiring ID and full set of attributes</a:t>
            </a:r>
            <a:endParaRPr sz="3800">
              <a:solidFill>
                <a:srgbClr val="346D8A"/>
              </a:solidFill>
              <a:latin typeface="Open Sans"/>
              <a:ea typeface="Open Sans"/>
              <a:cs typeface="Open Sans"/>
              <a:sym typeface="Open Sans"/>
            </a:endParaRPr>
          </a:p>
          <a:p>
            <a:pPr lvl="0" marL="5530745" indent="-5530745">
              <a:buClr>
                <a:srgbClr val="346D8A"/>
              </a:buClr>
              <a:buSzPct val="100000"/>
              <a:buFont typeface="Arial"/>
              <a:buChar char="•"/>
            </a:pPr>
            <a:r>
              <a:rPr sz="3800">
                <a:solidFill>
                  <a:srgbClr val="346D8A"/>
                </a:solidFill>
                <a:latin typeface="Open Sans"/>
                <a:ea typeface="Open Sans"/>
                <a:cs typeface="Open Sans"/>
                <a:sym typeface="Open Sans"/>
              </a:rPr>
              <a:t>Ability to bundle/link set of Attributes to a specific credential</a:t>
            </a:r>
            <a:endParaRPr sz="3800">
              <a:solidFill>
                <a:srgbClr val="346D8A"/>
              </a:solidFill>
              <a:latin typeface="Open Sans"/>
              <a:ea typeface="Open Sans"/>
              <a:cs typeface="Open Sans"/>
              <a:sym typeface="Open Sans"/>
            </a:endParaRPr>
          </a:p>
          <a:p>
            <a:pPr lvl="0" marL="5530745" indent="-5530745">
              <a:buClr>
                <a:srgbClr val="346D8A"/>
              </a:buClr>
              <a:buSzPct val="100000"/>
              <a:buFont typeface="Arial"/>
              <a:buChar char="•"/>
            </a:pPr>
            <a:r>
              <a:rPr sz="3800">
                <a:solidFill>
                  <a:srgbClr val="346D8A"/>
                </a:solidFill>
                <a:latin typeface="Open Sans"/>
                <a:ea typeface="Open Sans"/>
                <a:cs typeface="Open Sans"/>
                <a:sym typeface="Open Sans"/>
              </a:rPr>
              <a:t>Ability to prove condition instead of simply revealing attribute?</a:t>
            </a:r>
            <a:endParaRPr sz="3800">
              <a:solidFill>
                <a:srgbClr val="346D8A"/>
              </a:solidFill>
              <a:latin typeface="Open Sans"/>
              <a:ea typeface="Open Sans"/>
              <a:cs typeface="Open Sans"/>
              <a:sym typeface="Open Sans"/>
            </a:endParaRPr>
          </a:p>
          <a:p>
            <a:pPr lvl="1" marL="4704539" indent="-3961589">
              <a:buClr>
                <a:srgbClr val="346D8A"/>
              </a:buClr>
              <a:buSzPct val="100000"/>
              <a:buFont typeface="Arial"/>
              <a:buChar char="•"/>
            </a:pPr>
            <a:r>
              <a:rPr sz="3400">
                <a:solidFill>
                  <a:srgbClr val="346D8A"/>
                </a:solidFill>
                <a:latin typeface="Open Sans"/>
                <a:ea typeface="Open Sans"/>
                <a:cs typeface="Open Sans"/>
                <a:sym typeface="Open Sans"/>
              </a:rPr>
              <a:t>E.g. Do not send birth date when condition simply is &gt; 18 years old</a:t>
            </a:r>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21" name="image3.jpeg" descr="http://www.petri.co.il/images/osi_model.JPG"/>
          <p:cNvPicPr/>
          <p:nvPr/>
        </p:nvPicPr>
        <p:blipFill>
          <a:blip r:embed="rId2">
            <a:extLst/>
          </a:blip>
          <a:stretch>
            <a:fillRect/>
          </a:stretch>
        </p:blipFill>
        <p:spPr>
          <a:xfrm>
            <a:off x="562187" y="2230683"/>
            <a:ext cx="5734757" cy="4386866"/>
          </a:xfrm>
          <a:prstGeom prst="rect">
            <a:avLst/>
          </a:prstGeom>
          <a:ln w="12700">
            <a:miter lim="400000"/>
          </a:ln>
        </p:spPr>
      </p:pic>
      <p:sp>
        <p:nvSpPr>
          <p:cNvPr id="222" name="Shape 222"/>
          <p:cNvSpPr/>
          <p:nvPr>
            <p:ph type="title"/>
          </p:nvPr>
        </p:nvSpPr>
        <p:spPr>
          <a:xfrm>
            <a:off x="327378" y="33867"/>
            <a:ext cx="11020212" cy="1625601"/>
          </a:xfrm>
          <a:prstGeom prst="rect">
            <a:avLst/>
          </a:prstGeom>
        </p:spPr>
        <p:txBody>
          <a:bodyPr lIns="0" tIns="0" rIns="0" bIns="0">
            <a:normAutofit fontScale="100000" lnSpcReduction="0"/>
          </a:bodyPr>
          <a:lstStyle/>
          <a:p>
            <a:pPr lvl="0"/>
            <a:r>
              <a:rPr sz="3800">
                <a:latin typeface="Open Sans"/>
                <a:ea typeface="Open Sans"/>
                <a:cs typeface="Open Sans"/>
                <a:sym typeface="Open Sans"/>
              </a:rPr>
              <a:t>We need to have a more ”Architectural </a:t>
            </a:r>
            <a:br>
              <a:rPr sz="3800">
                <a:latin typeface="Open Sans"/>
                <a:ea typeface="Open Sans"/>
                <a:cs typeface="Open Sans"/>
                <a:sym typeface="Open Sans"/>
              </a:rPr>
            </a:br>
            <a:r>
              <a:rPr sz="3800">
                <a:latin typeface="Open Sans"/>
                <a:ea typeface="Open Sans"/>
                <a:cs typeface="Open Sans"/>
                <a:sym typeface="Open Sans"/>
              </a:rPr>
              <a:t>thinking” approach to identity</a:t>
            </a:r>
          </a:p>
        </p:txBody>
      </p:sp>
      <p:pic>
        <p:nvPicPr>
          <p:cNvPr id="223" name="image10.png" descr="http://flylib.com/books/1/396/1/html/2/FILES/01fig22.gif"/>
          <p:cNvPicPr/>
          <p:nvPr/>
        </p:nvPicPr>
        <p:blipFill>
          <a:blip r:embed="rId3">
            <a:extLst/>
          </a:blip>
          <a:stretch>
            <a:fillRect/>
          </a:stretch>
        </p:blipFill>
        <p:spPr>
          <a:xfrm>
            <a:off x="5989885" y="5285458"/>
            <a:ext cx="5391576" cy="4064002"/>
          </a:xfrm>
          <a:prstGeom prst="rect">
            <a:avLst/>
          </a:prstGeom>
          <a:ln w="12700">
            <a:miter lim="400000"/>
          </a:ln>
        </p:spPr>
      </p:pic>
      <p:pic>
        <p:nvPicPr>
          <p:cNvPr id="224" name="image11.png"/>
          <p:cNvPicPr/>
          <p:nvPr/>
        </p:nvPicPr>
        <p:blipFill>
          <a:blip r:embed="rId4">
            <a:extLst/>
          </a:blip>
          <a:stretch>
            <a:fillRect/>
          </a:stretch>
        </p:blipFill>
        <p:spPr>
          <a:xfrm>
            <a:off x="8685671" y="1659465"/>
            <a:ext cx="3838225" cy="2725141"/>
          </a:xfrm>
          <a:prstGeom prst="rect">
            <a:avLst/>
          </a:prstGeom>
          <a:ln w="12700">
            <a:miter lim="400000"/>
          </a:ln>
        </p:spPr>
      </p:pic>
    </p:spTree>
  </p:cSld>
  <p:clrMapOvr>
    <a:masterClrMapping/>
  </p:clrMapOvr>
  <p:transition spd="med" advClick="1"/>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365C0"/>
          </a:solidFill>
          <a:prstDash val="solid"/>
          <a:bevel/>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365C0"/>
          </a:solidFill>
          <a:prstDash val="solid"/>
          <a:bevel/>
        </a:ln>
        <a:effectLst>
          <a:outerShdw sx="100000" sy="100000" kx="0" ky="0" algn="b" rotWithShape="0" blurRad="38100" dist="25400" dir="5400000">
            <a:srgbClr val="000000">
              <a:alpha val="50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365C0"/>
          </a:solidFill>
          <a:prstDash val="solid"/>
          <a:bevel/>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365C0"/>
          </a:solidFill>
          <a:prstDash val="solid"/>
          <a:bevel/>
        </a:ln>
        <a:effectLst>
          <a:outerShdw sx="100000" sy="100000" kx="0" ky="0" algn="b" rotWithShape="0" blurRad="38100" dist="25400" dir="5400000">
            <a:srgbClr val="000000">
              <a:alpha val="50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