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5" r:id="rId2"/>
    <p:sldId id="276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89" autoAdjust="0"/>
    <p:restoredTop sz="92723" autoAdjust="0"/>
  </p:normalViewPr>
  <p:slideViewPr>
    <p:cSldViewPr snapToGrid="0" snapToObjects="1">
      <p:cViewPr>
        <p:scale>
          <a:sx n="75" d="100"/>
          <a:sy n="75" d="100"/>
        </p:scale>
        <p:origin x="-2294" y="6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CB323-EB0D-6F46-BE28-3F6B6C6249FA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02522-A617-F542-84E8-09C9BF8072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2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87F0-3512-864A-899D-C30E93E665FC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94366-E089-8442-9957-240AD5B23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532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94366-E089-8442-9957-240AD5B23B5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91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94366-E089-8442-9957-240AD5B23B5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91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9B390-26DE-EC42-9536-DB4D5D42F353}" type="datetime1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1298-E994-AE4A-B89F-BA976038D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80A3-F082-184B-B91D-D15A611F50C5}" type="datetime1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1298-E994-AE4A-B89F-BA976038D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8453-BBA4-CE44-A510-94BAAAA8F10B}" type="datetime1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1298-E994-AE4A-B89F-BA976038D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D5F1-4E70-634B-AFDD-C92141017ACE}" type="datetime1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1298-E994-AE4A-B89F-BA976038D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2C8F-6EF3-6C40-A110-6652134D9B54}" type="datetime1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1298-E994-AE4A-B89F-BA976038D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D240-69C9-8941-987E-F054C3F70DC0}" type="datetime1">
              <a:rPr lang="en-US" smtClean="0"/>
              <a:pPr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1298-E994-AE4A-B89F-BA976038D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398B-5EC2-A54F-9B77-ECC2014EA132}" type="datetime1">
              <a:rPr lang="en-US" smtClean="0"/>
              <a:pPr/>
              <a:t>7/17/2013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1298-E994-AE4A-B89F-BA976038D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9240-87A5-4E47-9DCF-A877F1ADEE48}" type="datetime1">
              <a:rPr lang="en-US" smtClean="0"/>
              <a:pPr/>
              <a:t>7/17/2013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1298-E994-AE4A-B89F-BA976038D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9BAC-432A-014B-A7BE-81B8A7662BA7}" type="datetime1">
              <a:rPr lang="en-US" smtClean="0"/>
              <a:pPr/>
              <a:t>7/17/2013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1298-E994-AE4A-B89F-BA976038D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D0E9-002B-CD49-B2EA-EA3BEB4C8953}" type="datetime1">
              <a:rPr lang="en-US" smtClean="0"/>
              <a:pPr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1298-E994-AE4A-B89F-BA976038D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8C76-0E14-CF4C-BA20-2D8AACF85795}" type="datetime1">
              <a:rPr lang="en-US" smtClean="0"/>
              <a:pPr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1298-E994-AE4A-B89F-BA976038D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89049-FEDB-2345-9323-8517DEF5E780}" type="datetime1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01298-E994-AE4A-B89F-BA976038D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08344" y="1550391"/>
            <a:ext cx="4927536" cy="4919522"/>
          </a:xfrm>
          <a:prstGeom prst="rect">
            <a:avLst/>
          </a:prstGeom>
          <a:gradFill>
            <a:gsLst>
              <a:gs pos="49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3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hord 22"/>
          <p:cNvSpPr/>
          <p:nvPr/>
        </p:nvSpPr>
        <p:spPr>
          <a:xfrm rot="2293540">
            <a:off x="1582231" y="4775458"/>
            <a:ext cx="7363288" cy="2916426"/>
          </a:xfrm>
          <a:prstGeom prst="chord">
            <a:avLst>
              <a:gd name="adj1" fmla="val 2700000"/>
              <a:gd name="adj2" fmla="val 16202489"/>
            </a:avLst>
          </a:prstGeom>
          <a:gradFill flip="none" rotWithShape="1">
            <a:gsLst>
              <a:gs pos="28000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0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305224"/>
            <a:ext cx="6172200" cy="540987"/>
          </a:xfrm>
        </p:spPr>
        <p:txBody>
          <a:bodyPr>
            <a:noAutofit/>
          </a:bodyPr>
          <a:lstStyle/>
          <a:p>
            <a:r>
              <a:rPr lang="en-US" sz="3200" dirty="0" smtClean="0"/>
              <a:t>Quick Link Contract Riddle</a:t>
            </a:r>
            <a:endParaRPr lang="en-US" sz="3200" dirty="0"/>
          </a:p>
        </p:txBody>
      </p:sp>
      <p:sp>
        <p:nvSpPr>
          <p:cNvPr id="160" name="TextBox 159"/>
          <p:cNvSpPr txBox="1"/>
          <p:nvPr/>
        </p:nvSpPr>
        <p:spPr>
          <a:xfrm>
            <a:off x="466705" y="991870"/>
            <a:ext cx="5943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 graph below contains a few simple XDI statements, and a link contract that allows $get operations on a certain </a:t>
            </a:r>
            <a:r>
              <a:rPr lang="en-US" sz="1200" dirty="0" err="1" smtClean="0"/>
              <a:t>subgraph</a:t>
            </a:r>
            <a:r>
              <a:rPr lang="en-US" sz="1200" dirty="0" smtClean="0"/>
              <a:t>.</a:t>
            </a:r>
          </a:p>
        </p:txBody>
      </p:sp>
      <p:sp>
        <p:nvSpPr>
          <p:cNvPr id="64" name="Oval 63"/>
          <p:cNvSpPr/>
          <p:nvPr/>
        </p:nvSpPr>
        <p:spPr>
          <a:xfrm>
            <a:off x="500577" y="2136082"/>
            <a:ext cx="183071" cy="18307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8" name="TextBox 67"/>
          <p:cNvSpPr txBox="1"/>
          <p:nvPr/>
        </p:nvSpPr>
        <p:spPr>
          <a:xfrm>
            <a:off x="731942" y="2102044"/>
            <a:ext cx="304816" cy="2917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()</a:t>
            </a:r>
            <a:endParaRPr lang="en-US" sz="1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7" name="Curved Connector 7"/>
          <p:cNvCxnSpPr>
            <a:stCxn id="64" idx="4"/>
            <a:endCxn id="96" idx="2"/>
          </p:cNvCxnSpPr>
          <p:nvPr/>
        </p:nvCxnSpPr>
        <p:spPr>
          <a:xfrm rot="16200000" flipH="1">
            <a:off x="-967318" y="3878584"/>
            <a:ext cx="4260420" cy="1141558"/>
          </a:xfrm>
          <a:prstGeom prst="curvedConnector2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178998" y="5598271"/>
            <a:ext cx="4651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$do</a:t>
            </a:r>
            <a:endParaRPr lang="en-US" sz="1400" dirty="0"/>
          </a:p>
        </p:txBody>
      </p:sp>
      <p:cxnSp>
        <p:nvCxnSpPr>
          <p:cNvPr id="102" name="Curved Connector 7"/>
          <p:cNvCxnSpPr>
            <a:stCxn id="64" idx="4"/>
            <a:endCxn id="126" idx="2"/>
          </p:cNvCxnSpPr>
          <p:nvPr/>
        </p:nvCxnSpPr>
        <p:spPr>
          <a:xfrm rot="16200000" flipH="1">
            <a:off x="-269057" y="3180323"/>
            <a:ext cx="2863898" cy="1141558"/>
          </a:xfrm>
          <a:prstGeom prst="curvedConnector2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Curved Connector 7"/>
          <p:cNvCxnSpPr>
            <a:stCxn id="64" idx="4"/>
            <a:endCxn id="297" idx="2"/>
          </p:cNvCxnSpPr>
          <p:nvPr/>
        </p:nvCxnSpPr>
        <p:spPr>
          <a:xfrm rot="16200000" flipH="1">
            <a:off x="670126" y="2241139"/>
            <a:ext cx="981842" cy="1137869"/>
          </a:xfrm>
          <a:prstGeom prst="curvedConnector2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1231096" y="2788264"/>
            <a:ext cx="360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=a</a:t>
            </a:r>
            <a:endParaRPr lang="en-US" sz="1400" dirty="0"/>
          </a:p>
        </p:txBody>
      </p:sp>
      <p:sp>
        <p:nvSpPr>
          <p:cNvPr id="297" name="Oval 296"/>
          <p:cNvSpPr/>
          <p:nvPr/>
        </p:nvSpPr>
        <p:spPr>
          <a:xfrm>
            <a:off x="1729982" y="3209459"/>
            <a:ext cx="183071" cy="18307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2" name="Oval 81"/>
          <p:cNvSpPr/>
          <p:nvPr/>
        </p:nvSpPr>
        <p:spPr>
          <a:xfrm>
            <a:off x="2648354" y="4145262"/>
            <a:ext cx="183071" cy="183071"/>
          </a:xfrm>
          <a:prstGeom prst="ellipse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83" name="Curved Connector 82"/>
          <p:cNvCxnSpPr>
            <a:stCxn id="297" idx="4"/>
            <a:endCxn id="82" idx="2"/>
          </p:cNvCxnSpPr>
          <p:nvPr/>
        </p:nvCxnSpPr>
        <p:spPr>
          <a:xfrm rot="16200000" flipH="1">
            <a:off x="1812802" y="3401246"/>
            <a:ext cx="844268" cy="826836"/>
          </a:xfrm>
          <a:prstGeom prst="curvedConnector2">
            <a:avLst/>
          </a:prstGeom>
          <a:ln>
            <a:solidFill>
              <a:schemeClr val="accent4">
                <a:lumMod val="75000"/>
              </a:schemeClr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050430" y="3660775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*b</a:t>
            </a:r>
            <a:endParaRPr lang="en-US" sz="1400" dirty="0"/>
          </a:p>
        </p:txBody>
      </p:sp>
      <p:cxnSp>
        <p:nvCxnSpPr>
          <p:cNvPr id="86" name="Curved Connector 85"/>
          <p:cNvCxnSpPr>
            <a:stCxn id="96" idx="6"/>
            <a:endCxn id="82" idx="4"/>
          </p:cNvCxnSpPr>
          <p:nvPr/>
        </p:nvCxnSpPr>
        <p:spPr>
          <a:xfrm flipV="1">
            <a:off x="1916742" y="4328333"/>
            <a:ext cx="823148" cy="2251240"/>
          </a:xfrm>
          <a:prstGeom prst="curved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1733671" y="6488037"/>
            <a:ext cx="183071" cy="183071"/>
          </a:xfrm>
          <a:prstGeom prst="ellipse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7" name="TextBox 96"/>
          <p:cNvSpPr txBox="1"/>
          <p:nvPr/>
        </p:nvSpPr>
        <p:spPr>
          <a:xfrm>
            <a:off x="1877710" y="5753331"/>
            <a:ext cx="509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$get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1931129" y="3155101"/>
            <a:ext cx="397786" cy="2917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=a</a:t>
            </a:r>
            <a:endParaRPr lang="en-US" sz="1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902974" y="4090905"/>
            <a:ext cx="535413" cy="2917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=a*b</a:t>
            </a:r>
            <a:endParaRPr lang="en-US" sz="1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3438388" y="4970410"/>
            <a:ext cx="183071" cy="183071"/>
          </a:xfrm>
          <a:prstGeom prst="ellipse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06" name="Curved Connector 105"/>
          <p:cNvCxnSpPr>
            <a:stCxn id="82" idx="4"/>
            <a:endCxn id="103" idx="2"/>
          </p:cNvCxnSpPr>
          <p:nvPr/>
        </p:nvCxnSpPr>
        <p:spPr>
          <a:xfrm rot="16200000" flipH="1">
            <a:off x="2722333" y="4345890"/>
            <a:ext cx="733613" cy="698498"/>
          </a:xfrm>
          <a:prstGeom prst="curvedConnector2">
            <a:avLst/>
          </a:prstGeom>
          <a:ln>
            <a:solidFill>
              <a:schemeClr val="accent4">
                <a:lumMod val="75000"/>
              </a:schemeClr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2968413" y="4494042"/>
            <a:ext cx="56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&lt;+c&gt;</a:t>
            </a:r>
            <a:endParaRPr lang="en-US" sz="1400" dirty="0"/>
          </a:p>
        </p:txBody>
      </p:sp>
      <p:sp>
        <p:nvSpPr>
          <p:cNvPr id="109" name="Rectangle 108"/>
          <p:cNvSpPr/>
          <p:nvPr/>
        </p:nvSpPr>
        <p:spPr>
          <a:xfrm>
            <a:off x="5069362" y="6532424"/>
            <a:ext cx="194513" cy="1945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10" name="Curved Connector 7"/>
          <p:cNvCxnSpPr>
            <a:stCxn id="113" idx="4"/>
            <a:endCxn id="109" idx="1"/>
          </p:cNvCxnSpPr>
          <p:nvPr/>
        </p:nvCxnSpPr>
        <p:spPr>
          <a:xfrm rot="16200000" flipH="1">
            <a:off x="4315466" y="5875785"/>
            <a:ext cx="713282" cy="794509"/>
          </a:xfrm>
          <a:prstGeom prst="curvedConnector2">
            <a:avLst/>
          </a:prstGeom>
          <a:ln w="25400" cap="flat" cmpd="sng" algn="ctr">
            <a:solidFill>
              <a:schemeClr val="accent4">
                <a:lumMod val="75000"/>
              </a:schemeClr>
            </a:solidFill>
            <a:prstDash val="sysDot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5385908" y="6475792"/>
            <a:ext cx="882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“Markus”</a:t>
            </a:r>
            <a:endParaRPr lang="en-US" sz="1400" dirty="0"/>
          </a:p>
        </p:txBody>
      </p:sp>
      <p:sp>
        <p:nvSpPr>
          <p:cNvPr id="112" name="TextBox 211"/>
          <p:cNvSpPr txBox="1"/>
          <p:nvPr/>
        </p:nvSpPr>
        <p:spPr>
          <a:xfrm>
            <a:off x="4518859" y="6119150"/>
            <a:ext cx="3064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/>
              <a:t>&amp;</a:t>
            </a:r>
            <a:endParaRPr lang="en-US" sz="1400" dirty="0"/>
          </a:p>
        </p:txBody>
      </p:sp>
      <p:sp>
        <p:nvSpPr>
          <p:cNvPr id="113" name="Oval 112"/>
          <p:cNvSpPr/>
          <p:nvPr/>
        </p:nvSpPr>
        <p:spPr>
          <a:xfrm>
            <a:off x="4183317" y="5733328"/>
            <a:ext cx="183071" cy="183071"/>
          </a:xfrm>
          <a:prstGeom prst="ellipse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14" name="Curved Connector 113"/>
          <p:cNvCxnSpPr>
            <a:stCxn id="103" idx="4"/>
            <a:endCxn id="113" idx="2"/>
          </p:cNvCxnSpPr>
          <p:nvPr/>
        </p:nvCxnSpPr>
        <p:spPr>
          <a:xfrm rot="16200000" flipH="1">
            <a:off x="3520929" y="5162475"/>
            <a:ext cx="671383" cy="653393"/>
          </a:xfrm>
          <a:prstGeom prst="curvedConnector2">
            <a:avLst/>
          </a:prstGeom>
          <a:ln>
            <a:solidFill>
              <a:schemeClr val="accent4">
                <a:lumMod val="75000"/>
              </a:schemeClr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3666332" y="5274586"/>
            <a:ext cx="56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&amp;</a:t>
            </a:r>
            <a:endParaRPr lang="en-US" sz="14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663991" y="4943375"/>
            <a:ext cx="828674" cy="2917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=a*b&lt;+c&gt;</a:t>
            </a:r>
            <a:endParaRPr lang="en-US" sz="1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455634" y="5678970"/>
            <a:ext cx="828674" cy="2917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=a*b&lt;+c&gt;&amp;</a:t>
            </a:r>
            <a:endParaRPr lang="en-US" sz="1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1733671" y="5091515"/>
            <a:ext cx="183071" cy="183071"/>
          </a:xfrm>
          <a:prstGeom prst="ellipse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30" name="TextBox 129"/>
          <p:cNvSpPr txBox="1"/>
          <p:nvPr/>
        </p:nvSpPr>
        <p:spPr>
          <a:xfrm>
            <a:off x="1235104" y="4473722"/>
            <a:ext cx="3529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=x</a:t>
            </a:r>
            <a:endParaRPr lang="en-US" sz="1400" dirty="0"/>
          </a:p>
        </p:txBody>
      </p:sp>
      <p:cxnSp>
        <p:nvCxnSpPr>
          <p:cNvPr id="131" name="Curved Connector 130"/>
          <p:cNvCxnSpPr>
            <a:stCxn id="126" idx="0"/>
            <a:endCxn id="297" idx="4"/>
          </p:cNvCxnSpPr>
          <p:nvPr/>
        </p:nvCxnSpPr>
        <p:spPr>
          <a:xfrm rot="16200000" flipV="1">
            <a:off x="973871" y="4240178"/>
            <a:ext cx="1698985" cy="368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1021617" y="3910029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+friend</a:t>
            </a:r>
            <a:endParaRPr lang="en-US" sz="1400" dirty="0"/>
          </a:p>
        </p:txBody>
      </p:sp>
      <p:sp>
        <p:nvSpPr>
          <p:cNvPr id="135" name="TextBox 134"/>
          <p:cNvSpPr txBox="1"/>
          <p:nvPr/>
        </p:nvSpPr>
        <p:spPr>
          <a:xfrm>
            <a:off x="3690867" y="2050280"/>
            <a:ext cx="2268973" cy="53774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200" b="1" i="1" dirty="0" smtClean="0"/>
              <a:t>The purple area is the target </a:t>
            </a:r>
            <a:r>
              <a:rPr lang="en-US" sz="1200" b="1" i="1" dirty="0" err="1" smtClean="0"/>
              <a:t>subgraph</a:t>
            </a:r>
            <a:r>
              <a:rPr lang="en-US" sz="1200" b="1" i="1" dirty="0" smtClean="0"/>
              <a:t> of the link contract.</a:t>
            </a:r>
            <a:endParaRPr lang="en-US" sz="1200" b="1" i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3690866" y="2603583"/>
            <a:ext cx="2268973" cy="6395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200" b="1" i="1" dirty="0" smtClean="0"/>
              <a:t>The purple statements are the statements on which a $get request will succeed using the given link contract.</a:t>
            </a:r>
            <a:endParaRPr lang="en-US" sz="1200" b="1" i="1" dirty="0"/>
          </a:p>
        </p:txBody>
      </p:sp>
      <p:sp>
        <p:nvSpPr>
          <p:cNvPr id="137" name="TextBox 136"/>
          <p:cNvSpPr txBox="1"/>
          <p:nvPr/>
        </p:nvSpPr>
        <p:spPr>
          <a:xfrm>
            <a:off x="1953429" y="5037157"/>
            <a:ext cx="397786" cy="2917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=x</a:t>
            </a:r>
            <a:endParaRPr lang="en-US" sz="1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626315" y="6144509"/>
            <a:ext cx="397786" cy="2917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$do</a:t>
            </a:r>
            <a:endParaRPr lang="en-US" sz="1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58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08344" y="1550391"/>
            <a:ext cx="4927536" cy="4919522"/>
          </a:xfrm>
          <a:prstGeom prst="rect">
            <a:avLst/>
          </a:prstGeom>
          <a:gradFill>
            <a:gsLst>
              <a:gs pos="49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3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hord 22"/>
          <p:cNvSpPr/>
          <p:nvPr/>
        </p:nvSpPr>
        <p:spPr>
          <a:xfrm rot="2293540">
            <a:off x="2641015" y="5042538"/>
            <a:ext cx="4835976" cy="2916426"/>
          </a:xfrm>
          <a:prstGeom prst="chord">
            <a:avLst>
              <a:gd name="adj1" fmla="val 2700000"/>
              <a:gd name="adj2" fmla="val 16202489"/>
            </a:avLst>
          </a:prstGeom>
          <a:gradFill flip="none" rotWithShape="1">
            <a:gsLst>
              <a:gs pos="28000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0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305224"/>
            <a:ext cx="6172200" cy="540987"/>
          </a:xfrm>
        </p:spPr>
        <p:txBody>
          <a:bodyPr>
            <a:noAutofit/>
          </a:bodyPr>
          <a:lstStyle/>
          <a:p>
            <a:r>
              <a:rPr lang="en-US" sz="3200" dirty="0" smtClean="0"/>
              <a:t>Quick Link Contract Riddle</a:t>
            </a:r>
            <a:endParaRPr lang="en-US" sz="3200" dirty="0"/>
          </a:p>
        </p:txBody>
      </p:sp>
      <p:sp>
        <p:nvSpPr>
          <p:cNvPr id="160" name="TextBox 159"/>
          <p:cNvSpPr txBox="1"/>
          <p:nvPr/>
        </p:nvSpPr>
        <p:spPr>
          <a:xfrm>
            <a:off x="466705" y="991870"/>
            <a:ext cx="5943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 graph below </a:t>
            </a:r>
            <a:r>
              <a:rPr lang="en-US" sz="1200" dirty="0" smtClean="0"/>
              <a:t>discuses a case where link contract functionality intersects with $ref/$rep functionality.</a:t>
            </a:r>
            <a:endParaRPr lang="en-US" sz="1200" dirty="0" smtClean="0"/>
          </a:p>
        </p:txBody>
      </p:sp>
      <p:sp>
        <p:nvSpPr>
          <p:cNvPr id="64" name="Oval 63"/>
          <p:cNvSpPr/>
          <p:nvPr/>
        </p:nvSpPr>
        <p:spPr>
          <a:xfrm>
            <a:off x="500577" y="2136082"/>
            <a:ext cx="183071" cy="18307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8" name="TextBox 67"/>
          <p:cNvSpPr txBox="1"/>
          <p:nvPr/>
        </p:nvSpPr>
        <p:spPr>
          <a:xfrm>
            <a:off x="731942" y="2102044"/>
            <a:ext cx="304816" cy="2917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()</a:t>
            </a:r>
            <a:endParaRPr lang="en-US" sz="1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7" name="Curved Connector 7"/>
          <p:cNvCxnSpPr>
            <a:stCxn id="64" idx="4"/>
            <a:endCxn id="96" idx="2"/>
          </p:cNvCxnSpPr>
          <p:nvPr/>
        </p:nvCxnSpPr>
        <p:spPr>
          <a:xfrm rot="16200000" flipH="1">
            <a:off x="-1956758" y="4868024"/>
            <a:ext cx="6239300" cy="1141558"/>
          </a:xfrm>
          <a:prstGeom prst="curvedConnector2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219876" y="7670847"/>
            <a:ext cx="4651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$do</a:t>
            </a:r>
            <a:endParaRPr lang="en-US" sz="1400" dirty="0"/>
          </a:p>
        </p:txBody>
      </p:sp>
      <p:cxnSp>
        <p:nvCxnSpPr>
          <p:cNvPr id="102" name="Curved Connector 7"/>
          <p:cNvCxnSpPr>
            <a:stCxn id="64" idx="4"/>
            <a:endCxn id="126" idx="2"/>
          </p:cNvCxnSpPr>
          <p:nvPr/>
        </p:nvCxnSpPr>
        <p:spPr>
          <a:xfrm rot="16200000" flipH="1">
            <a:off x="-567617" y="3478883"/>
            <a:ext cx="3461018" cy="1141558"/>
          </a:xfrm>
          <a:prstGeom prst="curvedConnector2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Curved Connector 7"/>
          <p:cNvCxnSpPr>
            <a:stCxn id="64" idx="4"/>
            <a:endCxn id="297" idx="2"/>
          </p:cNvCxnSpPr>
          <p:nvPr/>
        </p:nvCxnSpPr>
        <p:spPr>
          <a:xfrm rot="16200000" flipH="1">
            <a:off x="670126" y="2241139"/>
            <a:ext cx="981842" cy="1137869"/>
          </a:xfrm>
          <a:prstGeom prst="curvedConnector2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1191649" y="280731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[=]</a:t>
            </a:r>
            <a:endParaRPr lang="en-US" sz="1400" dirty="0"/>
          </a:p>
        </p:txBody>
      </p:sp>
      <p:sp>
        <p:nvSpPr>
          <p:cNvPr id="297" name="Oval 296"/>
          <p:cNvSpPr/>
          <p:nvPr/>
        </p:nvSpPr>
        <p:spPr>
          <a:xfrm>
            <a:off x="1729982" y="3209459"/>
            <a:ext cx="183071" cy="18307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2" name="Oval 81"/>
          <p:cNvSpPr/>
          <p:nvPr/>
        </p:nvSpPr>
        <p:spPr>
          <a:xfrm>
            <a:off x="2648354" y="4145262"/>
            <a:ext cx="183071" cy="183071"/>
          </a:xfrm>
          <a:prstGeom prst="ellipse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83" name="Curved Connector 82"/>
          <p:cNvCxnSpPr>
            <a:stCxn id="297" idx="4"/>
            <a:endCxn id="82" idx="2"/>
          </p:cNvCxnSpPr>
          <p:nvPr/>
        </p:nvCxnSpPr>
        <p:spPr>
          <a:xfrm rot="16200000" flipH="1">
            <a:off x="1812802" y="3401246"/>
            <a:ext cx="844268" cy="826836"/>
          </a:xfrm>
          <a:prstGeom prst="curvedConnector2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984555" y="3597213"/>
            <a:ext cx="755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!:uuid:1</a:t>
            </a:r>
            <a:endParaRPr lang="en-US" sz="1400" dirty="0"/>
          </a:p>
        </p:txBody>
      </p:sp>
      <p:cxnSp>
        <p:nvCxnSpPr>
          <p:cNvPr id="86" name="Curved Connector 85"/>
          <p:cNvCxnSpPr>
            <a:stCxn id="96" idx="6"/>
            <a:endCxn id="103" idx="4"/>
          </p:cNvCxnSpPr>
          <p:nvPr/>
        </p:nvCxnSpPr>
        <p:spPr>
          <a:xfrm flipV="1">
            <a:off x="1916742" y="5293401"/>
            <a:ext cx="1613182" cy="3265052"/>
          </a:xfrm>
          <a:prstGeom prst="curved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1733671" y="8466917"/>
            <a:ext cx="183071" cy="183071"/>
          </a:xfrm>
          <a:prstGeom prst="ellipse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7" name="TextBox 96"/>
          <p:cNvSpPr txBox="1"/>
          <p:nvPr/>
        </p:nvSpPr>
        <p:spPr>
          <a:xfrm>
            <a:off x="2264600" y="7815612"/>
            <a:ext cx="509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$get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1931129" y="3155101"/>
            <a:ext cx="397786" cy="2917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[=]</a:t>
            </a:r>
            <a:endParaRPr lang="en-US" sz="1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902974" y="4090905"/>
            <a:ext cx="953646" cy="2917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[=]!:uuid:1</a:t>
            </a:r>
            <a:endParaRPr lang="en-US" sz="1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3438388" y="5110330"/>
            <a:ext cx="183071" cy="183071"/>
          </a:xfrm>
          <a:prstGeom prst="ellipse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06" name="Curved Connector 105"/>
          <p:cNvCxnSpPr>
            <a:stCxn id="82" idx="4"/>
            <a:endCxn id="103" idx="2"/>
          </p:cNvCxnSpPr>
          <p:nvPr/>
        </p:nvCxnSpPr>
        <p:spPr>
          <a:xfrm rot="16200000" flipH="1">
            <a:off x="2652373" y="4415850"/>
            <a:ext cx="873533" cy="698498"/>
          </a:xfrm>
          <a:prstGeom prst="curvedConnector2">
            <a:avLst/>
          </a:prstGeom>
          <a:ln>
            <a:solidFill>
              <a:schemeClr val="accent4">
                <a:lumMod val="75000"/>
              </a:schemeClr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2806230" y="4619449"/>
            <a:ext cx="56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*b</a:t>
            </a:r>
            <a:endParaRPr lang="en-US" sz="14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663990" y="5083295"/>
            <a:ext cx="1161363" cy="2917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[=]!:</a:t>
            </a: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uuid:1*b</a:t>
            </a:r>
            <a:endParaRPr lang="en-US" sz="1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1733671" y="5688635"/>
            <a:ext cx="183071" cy="183071"/>
          </a:xfrm>
          <a:prstGeom prst="ellipse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30" name="TextBox 129"/>
          <p:cNvSpPr txBox="1"/>
          <p:nvPr/>
        </p:nvSpPr>
        <p:spPr>
          <a:xfrm>
            <a:off x="1229473" y="5070842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=b</a:t>
            </a:r>
            <a:endParaRPr lang="en-US" sz="1400" dirty="0"/>
          </a:p>
        </p:txBody>
      </p:sp>
      <p:sp>
        <p:nvSpPr>
          <p:cNvPr id="135" name="TextBox 134"/>
          <p:cNvSpPr txBox="1"/>
          <p:nvPr/>
        </p:nvSpPr>
        <p:spPr>
          <a:xfrm>
            <a:off x="3690867" y="2050280"/>
            <a:ext cx="2268973" cy="53774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200" b="1" i="1" dirty="0" smtClean="0"/>
              <a:t>The purple area is the target </a:t>
            </a:r>
            <a:r>
              <a:rPr lang="en-US" sz="1200" b="1" i="1" dirty="0" err="1" smtClean="0"/>
              <a:t>subgraph</a:t>
            </a:r>
            <a:r>
              <a:rPr lang="en-US" sz="1200" b="1" i="1" dirty="0" smtClean="0"/>
              <a:t> of the link contract.</a:t>
            </a:r>
            <a:endParaRPr lang="en-US" sz="1200" b="1" i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3690866" y="2603583"/>
            <a:ext cx="2268973" cy="6395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200" b="1" i="1" dirty="0" smtClean="0"/>
              <a:t>The purple statements are the statements on which a $get request will succeed using the given link contract.</a:t>
            </a:r>
            <a:endParaRPr lang="en-US" sz="1200" b="1" i="1" dirty="0"/>
          </a:p>
        </p:txBody>
      </p:sp>
      <p:sp>
        <p:nvSpPr>
          <p:cNvPr id="137" name="TextBox 136"/>
          <p:cNvSpPr txBox="1"/>
          <p:nvPr/>
        </p:nvSpPr>
        <p:spPr>
          <a:xfrm>
            <a:off x="1622820" y="5396960"/>
            <a:ext cx="397786" cy="2917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=b</a:t>
            </a:r>
            <a:endParaRPr lang="en-US" sz="1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626315" y="8123389"/>
            <a:ext cx="397786" cy="2917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$do</a:t>
            </a:r>
            <a:endParaRPr lang="en-US" sz="1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46" name="Curved Connector 45"/>
          <p:cNvCxnSpPr>
            <a:stCxn id="126" idx="6"/>
            <a:endCxn id="82" idx="4"/>
          </p:cNvCxnSpPr>
          <p:nvPr/>
        </p:nvCxnSpPr>
        <p:spPr>
          <a:xfrm flipV="1">
            <a:off x="1916742" y="4328333"/>
            <a:ext cx="823148" cy="1451838"/>
          </a:xfrm>
          <a:prstGeom prst="curved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968894" y="5070841"/>
            <a:ext cx="478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$ref</a:t>
            </a:r>
            <a:endParaRPr lang="en-US" sz="1400" dirty="0"/>
          </a:p>
        </p:txBody>
      </p:sp>
      <p:cxnSp>
        <p:nvCxnSpPr>
          <p:cNvPr id="60" name="Curved Connector 7"/>
          <p:cNvCxnSpPr>
            <a:stCxn id="64" idx="4"/>
            <a:endCxn id="61" idx="2"/>
          </p:cNvCxnSpPr>
          <p:nvPr/>
        </p:nvCxnSpPr>
        <p:spPr>
          <a:xfrm rot="16200000" flipH="1">
            <a:off x="-140355" y="3051621"/>
            <a:ext cx="2606495" cy="1141558"/>
          </a:xfrm>
          <a:prstGeom prst="curvedConnector2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1733671" y="4834112"/>
            <a:ext cx="183071" cy="183071"/>
          </a:xfrm>
          <a:prstGeom prst="ellipse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2" name="TextBox 61"/>
          <p:cNvSpPr txBox="1"/>
          <p:nvPr/>
        </p:nvSpPr>
        <p:spPr>
          <a:xfrm>
            <a:off x="1233481" y="4317919"/>
            <a:ext cx="360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=a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1622820" y="4542437"/>
            <a:ext cx="397786" cy="2917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=a</a:t>
            </a:r>
            <a:endParaRPr lang="en-US" sz="1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5" name="Curved Connector 64"/>
          <p:cNvCxnSpPr>
            <a:stCxn id="61" idx="6"/>
            <a:endCxn id="82" idx="4"/>
          </p:cNvCxnSpPr>
          <p:nvPr/>
        </p:nvCxnSpPr>
        <p:spPr>
          <a:xfrm flipV="1">
            <a:off x="1916742" y="4328333"/>
            <a:ext cx="823148" cy="597315"/>
          </a:xfrm>
          <a:prstGeom prst="curved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968894" y="4405360"/>
            <a:ext cx="478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$ref</a:t>
            </a:r>
            <a:endParaRPr lang="en-US" sz="1400" dirty="0"/>
          </a:p>
        </p:txBody>
      </p:sp>
      <p:cxnSp>
        <p:nvCxnSpPr>
          <p:cNvPr id="69" name="Curved Connector 7"/>
          <p:cNvCxnSpPr>
            <a:stCxn id="64" idx="4"/>
            <a:endCxn id="70" idx="2"/>
          </p:cNvCxnSpPr>
          <p:nvPr/>
        </p:nvCxnSpPr>
        <p:spPr>
          <a:xfrm rot="16200000" flipH="1">
            <a:off x="-983993" y="3895258"/>
            <a:ext cx="4308157" cy="1155945"/>
          </a:xfrm>
          <a:prstGeom prst="curvedConnector2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1748058" y="6535774"/>
            <a:ext cx="183071" cy="183071"/>
          </a:xfrm>
          <a:prstGeom prst="ellipse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1" name="TextBox 70"/>
          <p:cNvSpPr txBox="1"/>
          <p:nvPr/>
        </p:nvSpPr>
        <p:spPr>
          <a:xfrm>
            <a:off x="1239092" y="5877341"/>
            <a:ext cx="3497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=c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1622820" y="6244099"/>
            <a:ext cx="397786" cy="2917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=c</a:t>
            </a:r>
            <a:endParaRPr lang="en-US" sz="1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3" name="Curved Connector 72"/>
          <p:cNvCxnSpPr>
            <a:stCxn id="70" idx="6"/>
            <a:endCxn id="82" idx="4"/>
          </p:cNvCxnSpPr>
          <p:nvPr/>
        </p:nvCxnSpPr>
        <p:spPr>
          <a:xfrm flipV="1">
            <a:off x="1931129" y="4328333"/>
            <a:ext cx="808761" cy="2298977"/>
          </a:xfrm>
          <a:prstGeom prst="curved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968894" y="5816380"/>
            <a:ext cx="478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$ref</a:t>
            </a:r>
            <a:endParaRPr lang="en-US" sz="1400" dirty="0"/>
          </a:p>
        </p:txBody>
      </p:sp>
      <p:cxnSp>
        <p:nvCxnSpPr>
          <p:cNvPr id="47" name="Curved Connector 7"/>
          <p:cNvCxnSpPr>
            <a:stCxn id="64" idx="4"/>
            <a:endCxn id="48" idx="2"/>
          </p:cNvCxnSpPr>
          <p:nvPr/>
        </p:nvCxnSpPr>
        <p:spPr>
          <a:xfrm rot="16200000" flipH="1">
            <a:off x="-1468331" y="4379596"/>
            <a:ext cx="5289336" cy="1168449"/>
          </a:xfrm>
          <a:prstGeom prst="curvedConnector2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1760562" y="7516953"/>
            <a:ext cx="183071" cy="183071"/>
          </a:xfrm>
          <a:prstGeom prst="ellipse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9" name="TextBox 48"/>
          <p:cNvSpPr txBox="1"/>
          <p:nvPr/>
        </p:nvSpPr>
        <p:spPr>
          <a:xfrm>
            <a:off x="1241978" y="6685800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=d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1635324" y="7225278"/>
            <a:ext cx="397786" cy="2917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=d</a:t>
            </a:r>
            <a:endParaRPr lang="en-US" sz="1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51" name="Curved Connector 50"/>
          <p:cNvCxnSpPr>
            <a:stCxn id="48" idx="6"/>
            <a:endCxn id="82" idx="4"/>
          </p:cNvCxnSpPr>
          <p:nvPr/>
        </p:nvCxnSpPr>
        <p:spPr>
          <a:xfrm flipV="1">
            <a:off x="1943633" y="4328333"/>
            <a:ext cx="796257" cy="3280156"/>
          </a:xfrm>
          <a:prstGeom prst="curved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960560" y="6665479"/>
            <a:ext cx="5205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$rep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3621459" y="7931522"/>
            <a:ext cx="2268973" cy="6395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200" b="1" i="1" dirty="0" smtClean="0"/>
              <a:t>$ref/$rep behavior:</a:t>
            </a:r>
          </a:p>
          <a:p>
            <a:endParaRPr lang="en-US" sz="1200" b="1" i="1" dirty="0"/>
          </a:p>
          <a:p>
            <a:r>
              <a:rPr lang="en-US" sz="1200" b="1" i="1" dirty="0" smtClean="0"/>
              <a:t>Will a $get on =a*b succeed?</a:t>
            </a:r>
            <a:endParaRPr lang="en-US" sz="1200" b="1" i="1" dirty="0"/>
          </a:p>
          <a:p>
            <a:r>
              <a:rPr lang="en-US" sz="1200" b="1" i="1" dirty="0" smtClean="0"/>
              <a:t>Will a $get on </a:t>
            </a:r>
            <a:r>
              <a:rPr lang="en-US" sz="1200" b="1" i="1" dirty="0" smtClean="0"/>
              <a:t>=d*b </a:t>
            </a:r>
            <a:r>
              <a:rPr lang="en-US" sz="1200" b="1" i="1" dirty="0" smtClean="0"/>
              <a:t>succeed?</a:t>
            </a:r>
            <a:endParaRPr lang="en-US" sz="1200" b="1" i="1" dirty="0"/>
          </a:p>
        </p:txBody>
      </p:sp>
    </p:spTree>
    <p:extLst>
      <p:ext uri="{BB962C8B-B14F-4D97-AF65-F5344CB8AC3E}">
        <p14:creationId xmlns:p14="http://schemas.microsoft.com/office/powerpoint/2010/main" val="285047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72142</TotalTime>
  <Words>220</Words>
  <Application>Microsoft Office PowerPoint</Application>
  <PresentationFormat>Letter Paper (8.5x11 in)</PresentationFormat>
  <Paragraphs>53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Quick Link Contract Riddle</vt:lpstr>
      <vt:lpstr>Quick Link Contract Riddle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Drummond Reed</dc:creator>
  <cp:lastModifiedBy>markus</cp:lastModifiedBy>
  <cp:revision>376</cp:revision>
  <cp:lastPrinted>2012-09-01T13:18:20Z</cp:lastPrinted>
  <dcterms:created xsi:type="dcterms:W3CDTF">2012-03-23T03:50:48Z</dcterms:created>
  <dcterms:modified xsi:type="dcterms:W3CDTF">2013-07-17T11:45:29Z</dcterms:modified>
</cp:coreProperties>
</file>