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8" autoAdjust="0"/>
    <p:restoredTop sz="94660"/>
  </p:normalViewPr>
  <p:slideViewPr>
    <p:cSldViewPr snapToGrid="0">
      <p:cViewPr varScale="1">
        <p:scale>
          <a:sx n="89" d="100"/>
          <a:sy n="89" d="100"/>
        </p:scale>
        <p:origin x="1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3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9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3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4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0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3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7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8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3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0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80B32-A8AF-4B69-ACED-EB522330D8AD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1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XLIFF 2.x release cadence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Kevin O’Donnell</a:t>
            </a:r>
          </a:p>
          <a:p>
            <a:r>
              <a:rPr lang="en-US" dirty="0" smtClean="0"/>
              <a:t>JUNE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2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Yearly cadence for consistency &amp; predictability: </a:t>
            </a:r>
            <a:r>
              <a:rPr lang="en-US" b="1" dirty="0" smtClean="0">
                <a:solidFill>
                  <a:schemeClr val="accent1"/>
                </a:solidFill>
              </a:rPr>
              <a:t>publish every May</a:t>
            </a:r>
          </a:p>
          <a:p>
            <a:pPr lvl="1"/>
            <a:r>
              <a:rPr lang="en-US" dirty="0"/>
              <a:t>Target summer/early fall conferences for promotion &amp; socialization (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 err="1"/>
              <a:t>LocWorld</a:t>
            </a:r>
            <a:r>
              <a:rPr lang="en-US" dirty="0"/>
              <a:t>, Unicode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Foster cycle of XLIFF development &amp; integration among implementers / tool makers </a:t>
            </a:r>
            <a:endParaRPr lang="en-US" dirty="0"/>
          </a:p>
          <a:p>
            <a:r>
              <a:rPr lang="en-US" dirty="0" smtClean="0"/>
              <a:t>Open &amp; transparent submission policy </a:t>
            </a:r>
          </a:p>
          <a:p>
            <a:pPr lvl="1"/>
            <a:r>
              <a:rPr lang="en-US" dirty="0" smtClean="0"/>
              <a:t>Standard template for submissions</a:t>
            </a:r>
          </a:p>
          <a:p>
            <a:pPr lvl="1"/>
            <a:r>
              <a:rPr lang="en-US" dirty="0" smtClean="0"/>
              <a:t>Submitters encouraged to own feature specification work</a:t>
            </a:r>
          </a:p>
          <a:p>
            <a:pPr lvl="1"/>
            <a:r>
              <a:rPr lang="en-US" dirty="0" smtClean="0"/>
              <a:t>Statement of use commitment as prerequisite to approval</a:t>
            </a:r>
          </a:p>
          <a:p>
            <a:r>
              <a:rPr lang="en-US" dirty="0" smtClean="0"/>
              <a:t>TC will vote to approve submissions for development</a:t>
            </a:r>
          </a:p>
          <a:p>
            <a:pPr lvl="1"/>
            <a:r>
              <a:rPr lang="en-US" dirty="0" smtClean="0"/>
              <a:t>New XLIFF modules</a:t>
            </a:r>
          </a:p>
          <a:p>
            <a:pPr lvl="1"/>
            <a:r>
              <a:rPr lang="en-US" dirty="0" smtClean="0"/>
              <a:t>Changes to existing XLIFF 2.0 functionality</a:t>
            </a:r>
          </a:p>
          <a:p>
            <a:pPr lvl="1"/>
            <a:r>
              <a:rPr lang="en-US" dirty="0" smtClean="0"/>
              <a:t>Promotion of extension to module </a:t>
            </a:r>
          </a:p>
          <a:p>
            <a:r>
              <a:rPr lang="en-US" dirty="0" smtClean="0"/>
              <a:t>Shortest path through OASIS: single public review</a:t>
            </a:r>
          </a:p>
          <a:p>
            <a:r>
              <a:rPr lang="en-US" dirty="0" smtClean="0"/>
              <a:t>Features not ready / not approved will be postponed</a:t>
            </a:r>
          </a:p>
          <a:p>
            <a:pPr lvl="1"/>
            <a:r>
              <a:rPr lang="en-US" dirty="0"/>
              <a:t>Keep list of ideas/items for </a:t>
            </a:r>
            <a:r>
              <a:rPr lang="en-US" dirty="0" smtClean="0"/>
              <a:t>subsequent 2.x </a:t>
            </a:r>
            <a:r>
              <a:rPr lang="en-US" dirty="0"/>
              <a:t>release</a:t>
            </a:r>
          </a:p>
        </p:txBody>
      </p:sp>
    </p:spTree>
    <p:extLst>
      <p:ext uri="{BB962C8B-B14F-4D97-AF65-F5344CB8AC3E}">
        <p14:creationId xmlns:p14="http://schemas.microsoft.com/office/powerpoint/2010/main" val="37803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847442" y="1418083"/>
            <a:ext cx="2762398" cy="1657439"/>
          </a:xfrm>
          <a:custGeom>
            <a:avLst/>
            <a:gdLst>
              <a:gd name="connsiteX0" fmla="*/ 0 w 2762398"/>
              <a:gd name="connsiteY0" fmla="*/ 165744 h 1657439"/>
              <a:gd name="connsiteX1" fmla="*/ 165744 w 2762398"/>
              <a:gd name="connsiteY1" fmla="*/ 0 h 1657439"/>
              <a:gd name="connsiteX2" fmla="*/ 2596654 w 2762398"/>
              <a:gd name="connsiteY2" fmla="*/ 0 h 1657439"/>
              <a:gd name="connsiteX3" fmla="*/ 2762398 w 2762398"/>
              <a:gd name="connsiteY3" fmla="*/ 165744 h 1657439"/>
              <a:gd name="connsiteX4" fmla="*/ 2762398 w 2762398"/>
              <a:gd name="connsiteY4" fmla="*/ 1491695 h 1657439"/>
              <a:gd name="connsiteX5" fmla="*/ 2596654 w 2762398"/>
              <a:gd name="connsiteY5" fmla="*/ 1657439 h 1657439"/>
              <a:gd name="connsiteX6" fmla="*/ 165744 w 2762398"/>
              <a:gd name="connsiteY6" fmla="*/ 1657439 h 1657439"/>
              <a:gd name="connsiteX7" fmla="*/ 0 w 2762398"/>
              <a:gd name="connsiteY7" fmla="*/ 1491695 h 1657439"/>
              <a:gd name="connsiteX8" fmla="*/ 0 w 2762398"/>
              <a:gd name="connsiteY8" fmla="*/ 165744 h 165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398" h="1657439">
                <a:moveTo>
                  <a:pt x="0" y="165744"/>
                </a:moveTo>
                <a:cubicBezTo>
                  <a:pt x="0" y="74206"/>
                  <a:pt x="74206" y="0"/>
                  <a:pt x="165744" y="0"/>
                </a:cubicBezTo>
                <a:lnTo>
                  <a:pt x="2596654" y="0"/>
                </a:lnTo>
                <a:cubicBezTo>
                  <a:pt x="2688192" y="0"/>
                  <a:pt x="2762398" y="74206"/>
                  <a:pt x="2762398" y="165744"/>
                </a:cubicBezTo>
                <a:lnTo>
                  <a:pt x="2762398" y="1491695"/>
                </a:lnTo>
                <a:cubicBezTo>
                  <a:pt x="2762398" y="1583233"/>
                  <a:pt x="2688192" y="1657439"/>
                  <a:pt x="2596654" y="1657439"/>
                </a:cubicBezTo>
                <a:lnTo>
                  <a:pt x="165744" y="1657439"/>
                </a:lnTo>
                <a:cubicBezTo>
                  <a:pt x="74206" y="1657439"/>
                  <a:pt x="0" y="1583233"/>
                  <a:pt x="0" y="1491695"/>
                </a:cubicBezTo>
                <a:lnTo>
                  <a:pt x="0" y="1657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6655" tIns="166655" rIns="166655" bIns="16665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Call for submissions</a:t>
            </a:r>
            <a:endParaRPr lang="en-US" sz="31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3852932" y="1904265"/>
            <a:ext cx="585628" cy="685074"/>
          </a:xfrm>
          <a:custGeom>
            <a:avLst/>
            <a:gdLst>
              <a:gd name="connsiteX0" fmla="*/ 0 w 585628"/>
              <a:gd name="connsiteY0" fmla="*/ 137015 h 685074"/>
              <a:gd name="connsiteX1" fmla="*/ 292814 w 585628"/>
              <a:gd name="connsiteY1" fmla="*/ 137015 h 685074"/>
              <a:gd name="connsiteX2" fmla="*/ 292814 w 585628"/>
              <a:gd name="connsiteY2" fmla="*/ 0 h 685074"/>
              <a:gd name="connsiteX3" fmla="*/ 585628 w 585628"/>
              <a:gd name="connsiteY3" fmla="*/ 342537 h 685074"/>
              <a:gd name="connsiteX4" fmla="*/ 292814 w 585628"/>
              <a:gd name="connsiteY4" fmla="*/ 685074 h 685074"/>
              <a:gd name="connsiteX5" fmla="*/ 292814 w 585628"/>
              <a:gd name="connsiteY5" fmla="*/ 548059 h 685074"/>
              <a:gd name="connsiteX6" fmla="*/ 0 w 585628"/>
              <a:gd name="connsiteY6" fmla="*/ 548059 h 685074"/>
              <a:gd name="connsiteX7" fmla="*/ 0 w 585628"/>
              <a:gd name="connsiteY7" fmla="*/ 137015 h 68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628" h="685074">
                <a:moveTo>
                  <a:pt x="0" y="137015"/>
                </a:moveTo>
                <a:lnTo>
                  <a:pt x="292814" y="137015"/>
                </a:lnTo>
                <a:lnTo>
                  <a:pt x="292814" y="0"/>
                </a:lnTo>
                <a:lnTo>
                  <a:pt x="585628" y="342537"/>
                </a:lnTo>
                <a:lnTo>
                  <a:pt x="292814" y="685074"/>
                </a:lnTo>
                <a:lnTo>
                  <a:pt x="292814" y="548059"/>
                </a:lnTo>
                <a:lnTo>
                  <a:pt x="0" y="548059"/>
                </a:lnTo>
                <a:lnTo>
                  <a:pt x="0" y="13701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37015" rIns="175688" bIns="137015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500" kern="1200"/>
          </a:p>
        </p:txBody>
      </p:sp>
      <p:sp>
        <p:nvSpPr>
          <p:cNvPr id="18" name="Freeform 17"/>
          <p:cNvSpPr/>
          <p:nvPr/>
        </p:nvSpPr>
        <p:spPr>
          <a:xfrm>
            <a:off x="4714800" y="1418083"/>
            <a:ext cx="2762398" cy="1657439"/>
          </a:xfrm>
          <a:custGeom>
            <a:avLst/>
            <a:gdLst>
              <a:gd name="connsiteX0" fmla="*/ 0 w 2762398"/>
              <a:gd name="connsiteY0" fmla="*/ 165744 h 1657439"/>
              <a:gd name="connsiteX1" fmla="*/ 165744 w 2762398"/>
              <a:gd name="connsiteY1" fmla="*/ 0 h 1657439"/>
              <a:gd name="connsiteX2" fmla="*/ 2596654 w 2762398"/>
              <a:gd name="connsiteY2" fmla="*/ 0 h 1657439"/>
              <a:gd name="connsiteX3" fmla="*/ 2762398 w 2762398"/>
              <a:gd name="connsiteY3" fmla="*/ 165744 h 1657439"/>
              <a:gd name="connsiteX4" fmla="*/ 2762398 w 2762398"/>
              <a:gd name="connsiteY4" fmla="*/ 1491695 h 1657439"/>
              <a:gd name="connsiteX5" fmla="*/ 2596654 w 2762398"/>
              <a:gd name="connsiteY5" fmla="*/ 1657439 h 1657439"/>
              <a:gd name="connsiteX6" fmla="*/ 165744 w 2762398"/>
              <a:gd name="connsiteY6" fmla="*/ 1657439 h 1657439"/>
              <a:gd name="connsiteX7" fmla="*/ 0 w 2762398"/>
              <a:gd name="connsiteY7" fmla="*/ 1491695 h 1657439"/>
              <a:gd name="connsiteX8" fmla="*/ 0 w 2762398"/>
              <a:gd name="connsiteY8" fmla="*/ 165744 h 165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398" h="1657439">
                <a:moveTo>
                  <a:pt x="0" y="165744"/>
                </a:moveTo>
                <a:cubicBezTo>
                  <a:pt x="0" y="74206"/>
                  <a:pt x="74206" y="0"/>
                  <a:pt x="165744" y="0"/>
                </a:cubicBezTo>
                <a:lnTo>
                  <a:pt x="2596654" y="0"/>
                </a:lnTo>
                <a:cubicBezTo>
                  <a:pt x="2688192" y="0"/>
                  <a:pt x="2762398" y="74206"/>
                  <a:pt x="2762398" y="165744"/>
                </a:cubicBezTo>
                <a:lnTo>
                  <a:pt x="2762398" y="1491695"/>
                </a:lnTo>
                <a:cubicBezTo>
                  <a:pt x="2762398" y="1583233"/>
                  <a:pt x="2688192" y="1657439"/>
                  <a:pt x="2596654" y="1657439"/>
                </a:cubicBezTo>
                <a:lnTo>
                  <a:pt x="165744" y="1657439"/>
                </a:lnTo>
                <a:cubicBezTo>
                  <a:pt x="74206" y="1657439"/>
                  <a:pt x="0" y="1583233"/>
                  <a:pt x="0" y="1491695"/>
                </a:cubicBezTo>
                <a:lnTo>
                  <a:pt x="0" y="16574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166655" tIns="166655" rIns="166655" bIns="16665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Feature development</a:t>
            </a:r>
            <a:endParaRPr lang="en-US" sz="3100" kern="1200" dirty="0"/>
          </a:p>
        </p:txBody>
      </p:sp>
      <p:sp>
        <p:nvSpPr>
          <p:cNvPr id="19" name="Freeform 18"/>
          <p:cNvSpPr/>
          <p:nvPr/>
        </p:nvSpPr>
        <p:spPr>
          <a:xfrm>
            <a:off x="7720290" y="1904265"/>
            <a:ext cx="585628" cy="685074"/>
          </a:xfrm>
          <a:custGeom>
            <a:avLst/>
            <a:gdLst>
              <a:gd name="connsiteX0" fmla="*/ 0 w 585628"/>
              <a:gd name="connsiteY0" fmla="*/ 137015 h 685074"/>
              <a:gd name="connsiteX1" fmla="*/ 292814 w 585628"/>
              <a:gd name="connsiteY1" fmla="*/ 137015 h 685074"/>
              <a:gd name="connsiteX2" fmla="*/ 292814 w 585628"/>
              <a:gd name="connsiteY2" fmla="*/ 0 h 685074"/>
              <a:gd name="connsiteX3" fmla="*/ 585628 w 585628"/>
              <a:gd name="connsiteY3" fmla="*/ 342537 h 685074"/>
              <a:gd name="connsiteX4" fmla="*/ 292814 w 585628"/>
              <a:gd name="connsiteY4" fmla="*/ 685074 h 685074"/>
              <a:gd name="connsiteX5" fmla="*/ 292814 w 585628"/>
              <a:gd name="connsiteY5" fmla="*/ 548059 h 685074"/>
              <a:gd name="connsiteX6" fmla="*/ 0 w 585628"/>
              <a:gd name="connsiteY6" fmla="*/ 548059 h 685074"/>
              <a:gd name="connsiteX7" fmla="*/ 0 w 585628"/>
              <a:gd name="connsiteY7" fmla="*/ 137015 h 68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628" h="685074">
                <a:moveTo>
                  <a:pt x="0" y="137015"/>
                </a:moveTo>
                <a:lnTo>
                  <a:pt x="292814" y="137015"/>
                </a:lnTo>
                <a:lnTo>
                  <a:pt x="292814" y="0"/>
                </a:lnTo>
                <a:lnTo>
                  <a:pt x="585628" y="342537"/>
                </a:lnTo>
                <a:lnTo>
                  <a:pt x="292814" y="685074"/>
                </a:lnTo>
                <a:lnTo>
                  <a:pt x="292814" y="548059"/>
                </a:lnTo>
                <a:lnTo>
                  <a:pt x="0" y="548059"/>
                </a:lnTo>
                <a:lnTo>
                  <a:pt x="0" y="13701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0" tIns="137015" rIns="175688" bIns="137015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500" kern="1200"/>
          </a:p>
        </p:txBody>
      </p:sp>
      <p:sp>
        <p:nvSpPr>
          <p:cNvPr id="20" name="Freeform 19"/>
          <p:cNvSpPr/>
          <p:nvPr/>
        </p:nvSpPr>
        <p:spPr>
          <a:xfrm>
            <a:off x="8582158" y="1418083"/>
            <a:ext cx="2762398" cy="1657439"/>
          </a:xfrm>
          <a:custGeom>
            <a:avLst/>
            <a:gdLst>
              <a:gd name="connsiteX0" fmla="*/ 0 w 2762398"/>
              <a:gd name="connsiteY0" fmla="*/ 165744 h 1657439"/>
              <a:gd name="connsiteX1" fmla="*/ 165744 w 2762398"/>
              <a:gd name="connsiteY1" fmla="*/ 0 h 1657439"/>
              <a:gd name="connsiteX2" fmla="*/ 2596654 w 2762398"/>
              <a:gd name="connsiteY2" fmla="*/ 0 h 1657439"/>
              <a:gd name="connsiteX3" fmla="*/ 2762398 w 2762398"/>
              <a:gd name="connsiteY3" fmla="*/ 165744 h 1657439"/>
              <a:gd name="connsiteX4" fmla="*/ 2762398 w 2762398"/>
              <a:gd name="connsiteY4" fmla="*/ 1491695 h 1657439"/>
              <a:gd name="connsiteX5" fmla="*/ 2596654 w 2762398"/>
              <a:gd name="connsiteY5" fmla="*/ 1657439 h 1657439"/>
              <a:gd name="connsiteX6" fmla="*/ 165744 w 2762398"/>
              <a:gd name="connsiteY6" fmla="*/ 1657439 h 1657439"/>
              <a:gd name="connsiteX7" fmla="*/ 0 w 2762398"/>
              <a:gd name="connsiteY7" fmla="*/ 1491695 h 1657439"/>
              <a:gd name="connsiteX8" fmla="*/ 0 w 2762398"/>
              <a:gd name="connsiteY8" fmla="*/ 165744 h 165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398" h="1657439">
                <a:moveTo>
                  <a:pt x="0" y="165744"/>
                </a:moveTo>
                <a:cubicBezTo>
                  <a:pt x="0" y="74206"/>
                  <a:pt x="74206" y="0"/>
                  <a:pt x="165744" y="0"/>
                </a:cubicBezTo>
                <a:lnTo>
                  <a:pt x="2596654" y="0"/>
                </a:lnTo>
                <a:cubicBezTo>
                  <a:pt x="2688192" y="0"/>
                  <a:pt x="2762398" y="74206"/>
                  <a:pt x="2762398" y="165744"/>
                </a:cubicBezTo>
                <a:lnTo>
                  <a:pt x="2762398" y="1491695"/>
                </a:lnTo>
                <a:cubicBezTo>
                  <a:pt x="2762398" y="1583233"/>
                  <a:pt x="2688192" y="1657439"/>
                  <a:pt x="2596654" y="1657439"/>
                </a:cubicBezTo>
                <a:lnTo>
                  <a:pt x="165744" y="1657439"/>
                </a:lnTo>
                <a:cubicBezTo>
                  <a:pt x="74206" y="1657439"/>
                  <a:pt x="0" y="1583233"/>
                  <a:pt x="0" y="1491695"/>
                </a:cubicBezTo>
                <a:lnTo>
                  <a:pt x="0" y="1657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6655" tIns="166655" rIns="166655" bIns="16665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Approve OASIS standard</a:t>
            </a:r>
            <a:endParaRPr lang="en-US" sz="3100" kern="1200" dirty="0"/>
          </a:p>
        </p:txBody>
      </p:sp>
      <p:sp>
        <p:nvSpPr>
          <p:cNvPr id="5" name="TextBox 4"/>
          <p:cNvSpPr txBox="1"/>
          <p:nvPr/>
        </p:nvSpPr>
        <p:spPr>
          <a:xfrm>
            <a:off x="8229600" y="3408640"/>
            <a:ext cx="34796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Approve Committee Draft [</a:t>
            </a:r>
            <a:r>
              <a:rPr lang="en-US" sz="1600" dirty="0">
                <a:solidFill>
                  <a:schemeClr val="accent1"/>
                </a:solidFill>
              </a:rPr>
              <a:t>7 days</a:t>
            </a:r>
            <a:r>
              <a:rPr lang="en-US" sz="1600" dirty="0" smtClean="0"/>
              <a:t>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Publish Public Review </a:t>
            </a:r>
            <a:r>
              <a:rPr lang="en-US" sz="1600" dirty="0" smtClean="0"/>
              <a:t>[</a:t>
            </a:r>
            <a:r>
              <a:rPr lang="en-US" sz="1600" dirty="0" smtClean="0">
                <a:solidFill>
                  <a:schemeClr val="accent1"/>
                </a:solidFill>
              </a:rPr>
              <a:t>30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>
                <a:solidFill>
                  <a:schemeClr val="accent1"/>
                </a:solidFill>
              </a:rPr>
              <a:t>days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Reconcile comments, update specification [</a:t>
            </a:r>
            <a:r>
              <a:rPr lang="en-US" sz="1600" dirty="0">
                <a:solidFill>
                  <a:schemeClr val="accent1"/>
                </a:solidFill>
              </a:rPr>
              <a:t>21 days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Approve and submit candidate specification [</a:t>
            </a:r>
            <a:r>
              <a:rPr lang="en-US" sz="1600" dirty="0">
                <a:solidFill>
                  <a:schemeClr val="accent1"/>
                </a:solidFill>
              </a:rPr>
              <a:t>7 days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Public review of candidate specification [</a:t>
            </a:r>
            <a:r>
              <a:rPr lang="en-US" sz="1600" dirty="0">
                <a:solidFill>
                  <a:schemeClr val="accent1"/>
                </a:solidFill>
              </a:rPr>
              <a:t>60 days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Ballot for OASIS Specification approval [</a:t>
            </a:r>
            <a:r>
              <a:rPr lang="en-US" sz="1600" dirty="0" smtClean="0">
                <a:solidFill>
                  <a:schemeClr val="accent1"/>
                </a:solidFill>
              </a:rPr>
              <a:t>14 days</a:t>
            </a:r>
            <a:r>
              <a:rPr lang="en-US" sz="1600" dirty="0" smtClean="0"/>
              <a:t>]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854016" y="881090"/>
            <a:ext cx="3485071" cy="31918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JUN-SEP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4343401" y="881090"/>
            <a:ext cx="3480757" cy="3191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OCT-DEC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7832784" y="881090"/>
            <a:ext cx="3485071" cy="319187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JAN</a:t>
            </a:r>
            <a:r>
              <a:rPr lang="en-US" b="1" dirty="0" smtClean="0"/>
              <a:t>-MAY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7520" y="3408640"/>
            <a:ext cx="34796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Survey usage of XLIFF 2.0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Solicit submissions for new modules/changes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Review feedback on existing </a:t>
            </a:r>
            <a:r>
              <a:rPr lang="en-US" sz="1600" smtClean="0"/>
              <a:t>feature set/implementation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Engage with partner standards committee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38560" y="3408640"/>
            <a:ext cx="34796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Review submissions [</a:t>
            </a:r>
            <a:r>
              <a:rPr lang="en-US" sz="1600" dirty="0" smtClean="0">
                <a:solidFill>
                  <a:schemeClr val="accent1"/>
                </a:solidFill>
              </a:rPr>
              <a:t>October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Vote on submissions [</a:t>
            </a:r>
            <a:r>
              <a:rPr lang="en-US" sz="1600" dirty="0" smtClean="0">
                <a:solidFill>
                  <a:schemeClr val="accent1"/>
                </a:solidFill>
              </a:rPr>
              <a:t>October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Feature specification review &amp; approval [</a:t>
            </a:r>
            <a:r>
              <a:rPr lang="en-US" sz="1600" dirty="0" smtClean="0">
                <a:solidFill>
                  <a:schemeClr val="accent1"/>
                </a:solidFill>
              </a:rPr>
              <a:t>November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Preparation of Committee Draft [</a:t>
            </a:r>
            <a:r>
              <a:rPr lang="en-US" sz="1600" dirty="0" smtClean="0">
                <a:solidFill>
                  <a:schemeClr val="accent1"/>
                </a:solidFill>
              </a:rPr>
              <a:t>December</a:t>
            </a:r>
            <a:r>
              <a:rPr lang="en-US" sz="1600" dirty="0" smtClean="0"/>
              <a:t>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4491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5" grpId="0"/>
      <p:bldP spid="14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1F5AE77B656A4C9810106FA8463F9B" ma:contentTypeVersion="0" ma:contentTypeDescription="Create a new document." ma:contentTypeScope="" ma:versionID="b951188e15b83d496b77621a57e6d02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b3fc1d72bede2a2cfe2721a289503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BA68C7-6C04-4316-A7F3-29C9B2043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02C26AD-DC10-4031-B282-CDDC5498E2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97B5B1-C4AE-44E1-A1CC-388D049A3CB6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225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XLIFF 2.x release cadence</vt:lpstr>
      <vt:lpstr>Overview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XLIFF 2.x release cadence</dc:title>
  <dc:creator>Kevin O'Donnell</dc:creator>
  <cp:lastModifiedBy>Kevin O'Donnell</cp:lastModifiedBy>
  <cp:revision>13</cp:revision>
  <dcterms:created xsi:type="dcterms:W3CDTF">2014-04-01T17:22:09Z</dcterms:created>
  <dcterms:modified xsi:type="dcterms:W3CDTF">2014-04-02T18:59:51Z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0x010100D81F5AE77B656A4C9810106FA8463F9B</vt:lpwstr>
  </property>
</Properties>
</file>